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36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62"/>
  </p:notesMasterIdLst>
  <p:handoutMasterIdLst>
    <p:handoutMasterId r:id="rId63"/>
  </p:handoutMasterIdLst>
  <p:sldIdLst>
    <p:sldId id="445" r:id="rId3"/>
    <p:sldId id="450" r:id="rId4"/>
    <p:sldId id="446" r:id="rId5"/>
    <p:sldId id="447" r:id="rId6"/>
    <p:sldId id="448" r:id="rId7"/>
    <p:sldId id="449" r:id="rId8"/>
    <p:sldId id="451" r:id="rId9"/>
    <p:sldId id="452" r:id="rId10"/>
    <p:sldId id="453" r:id="rId11"/>
    <p:sldId id="454" r:id="rId12"/>
    <p:sldId id="455" r:id="rId13"/>
    <p:sldId id="456" r:id="rId14"/>
    <p:sldId id="457" r:id="rId15"/>
    <p:sldId id="458" r:id="rId16"/>
    <p:sldId id="459" r:id="rId17"/>
    <p:sldId id="460" r:id="rId18"/>
    <p:sldId id="256" r:id="rId19"/>
    <p:sldId id="320" r:id="rId20"/>
    <p:sldId id="390" r:id="rId21"/>
    <p:sldId id="429" r:id="rId22"/>
    <p:sldId id="430" r:id="rId23"/>
    <p:sldId id="397" r:id="rId24"/>
    <p:sldId id="398" r:id="rId25"/>
    <p:sldId id="427" r:id="rId26"/>
    <p:sldId id="396" r:id="rId27"/>
    <p:sldId id="444" r:id="rId28"/>
    <p:sldId id="419" r:id="rId29"/>
    <p:sldId id="369" r:id="rId30"/>
    <p:sldId id="392" r:id="rId31"/>
    <p:sldId id="432" r:id="rId32"/>
    <p:sldId id="433" r:id="rId33"/>
    <p:sldId id="434" r:id="rId34"/>
    <p:sldId id="435" r:id="rId35"/>
    <p:sldId id="436" r:id="rId36"/>
    <p:sldId id="420" r:id="rId37"/>
    <p:sldId id="401" r:id="rId38"/>
    <p:sldId id="403" r:id="rId39"/>
    <p:sldId id="443" r:id="rId40"/>
    <p:sldId id="417" r:id="rId41"/>
    <p:sldId id="437" r:id="rId42"/>
    <p:sldId id="404" r:id="rId43"/>
    <p:sldId id="412" r:id="rId44"/>
    <p:sldId id="418" r:id="rId45"/>
    <p:sldId id="406" r:id="rId46"/>
    <p:sldId id="438" r:id="rId47"/>
    <p:sldId id="407" r:id="rId48"/>
    <p:sldId id="439" r:id="rId49"/>
    <p:sldId id="442" r:id="rId50"/>
    <p:sldId id="413" r:id="rId51"/>
    <p:sldId id="409" r:id="rId52"/>
    <p:sldId id="440" r:id="rId53"/>
    <p:sldId id="441" r:id="rId54"/>
    <p:sldId id="421" r:id="rId55"/>
    <p:sldId id="422" r:id="rId56"/>
    <p:sldId id="423" r:id="rId57"/>
    <p:sldId id="424" r:id="rId58"/>
    <p:sldId id="425" r:id="rId59"/>
    <p:sldId id="426" r:id="rId60"/>
    <p:sldId id="395" r:id="rId6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4284"/>
    <a:srgbClr val="9651A1"/>
    <a:srgbClr val="B31339"/>
    <a:srgbClr val="B4A0CA"/>
    <a:srgbClr val="C1A0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429" autoAdjust="0"/>
    <p:restoredTop sz="92895" autoAdjust="0"/>
  </p:normalViewPr>
  <p:slideViewPr>
    <p:cSldViewPr>
      <p:cViewPr>
        <p:scale>
          <a:sx n="75" d="100"/>
          <a:sy n="75" d="100"/>
        </p:scale>
        <p:origin x="-1230" y="-3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6" d="100"/>
          <a:sy n="96" d="100"/>
        </p:scale>
        <p:origin x="-2958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cat>
            <c:numRef>
              <c:f>Sheet1!$A$1:$A$4</c:f>
              <c:numCache>
                <c:formatCode>General</c:formatCode>
                <c:ptCount val="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</c:numCache>
            </c:numRef>
          </c:cat>
          <c:val>
            <c:numRef>
              <c:f>Sheet1!$B$1:$B$4</c:f>
              <c:numCache>
                <c:formatCode>General</c:formatCode>
                <c:ptCount val="4"/>
                <c:pt idx="0">
                  <c:v>330</c:v>
                </c:pt>
                <c:pt idx="1">
                  <c:v>308</c:v>
                </c:pt>
                <c:pt idx="2">
                  <c:v>276</c:v>
                </c:pt>
                <c:pt idx="3">
                  <c:v>256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463168"/>
        <c:axId val="59465088"/>
      </c:barChart>
      <c:catAx>
        <c:axId val="594631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3200"/>
                </a:pPr>
                <a:r>
                  <a:rPr lang="en-US" sz="3200"/>
                  <a:t>Year</a:t>
                </a:r>
              </a:p>
            </c:rich>
          </c:tx>
          <c:layout>
            <c:manualLayout>
              <c:xMode val="edge"/>
              <c:yMode val="edge"/>
              <c:x val="0.49142297945515456"/>
              <c:y val="0.865148311940459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59465088"/>
        <c:crosses val="autoZero"/>
        <c:auto val="1"/>
        <c:lblAlgn val="ctr"/>
        <c:lblOffset val="100"/>
        <c:noMultiLvlLbl val="0"/>
      </c:catAx>
      <c:valAx>
        <c:axId val="5946508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/>
                  <a:t>Number of Students on Probation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594631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_rels/data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gif"/></Relationships>
</file>

<file path=ppt/diagrams/_rels/drawing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D35D2A-C09B-4861-AF8A-1E62388C5624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8D65E2-E470-447C-AF34-2B23BA59E8DA}">
      <dgm:prSet phldrT="[Text]"/>
      <dgm:spPr/>
      <dgm:t>
        <a:bodyPr/>
        <a:lstStyle/>
        <a:p>
          <a:r>
            <a:rPr lang="en-US" dirty="0" smtClean="0"/>
            <a:t>Field Course in Applied Ecological Methods – Integrated approach</a:t>
          </a:r>
          <a:endParaRPr lang="en-US" dirty="0"/>
        </a:p>
      </dgm:t>
    </dgm:pt>
    <dgm:pt modelId="{626A130A-6B29-4251-AA44-23A70B08A39E}" type="parTrans" cxnId="{7EAD3E20-98B8-4A5F-A7E0-A84EACD63C87}">
      <dgm:prSet/>
      <dgm:spPr/>
      <dgm:t>
        <a:bodyPr/>
        <a:lstStyle/>
        <a:p>
          <a:endParaRPr lang="en-US"/>
        </a:p>
      </dgm:t>
    </dgm:pt>
    <dgm:pt modelId="{062403E1-0372-41AC-A8AE-8021AE10EAA7}" type="sibTrans" cxnId="{7EAD3E20-98B8-4A5F-A7E0-A84EACD63C87}">
      <dgm:prSet/>
      <dgm:spPr/>
      <dgm:t>
        <a:bodyPr/>
        <a:lstStyle/>
        <a:p>
          <a:endParaRPr lang="en-US"/>
        </a:p>
      </dgm:t>
    </dgm:pt>
    <dgm:pt modelId="{4DD6EE5B-EC6A-463F-B49F-DAA80D2509A6}">
      <dgm:prSet phldrT="[Text]"/>
      <dgm:spPr/>
      <dgm:t>
        <a:bodyPr/>
        <a:lstStyle/>
        <a:p>
          <a:r>
            <a:rPr lang="en-US" dirty="0" smtClean="0"/>
            <a:t>SI Professor Bravo Award</a:t>
          </a:r>
        </a:p>
        <a:p>
          <a:r>
            <a:rPr lang="en-US" dirty="0" smtClean="0"/>
            <a:t>Dr. Sarah </a:t>
          </a:r>
          <a:r>
            <a:rPr lang="en-US" dirty="0" err="1" smtClean="0"/>
            <a:t>Canterberry</a:t>
          </a:r>
          <a:endParaRPr lang="en-US" dirty="0"/>
        </a:p>
      </dgm:t>
    </dgm:pt>
    <dgm:pt modelId="{6AE345FF-85A2-40BD-AD17-AFCBD060A20A}" type="parTrans" cxnId="{72AEC5AF-B77E-4D3D-89BD-F23FFE9C064F}">
      <dgm:prSet/>
      <dgm:spPr/>
      <dgm:t>
        <a:bodyPr/>
        <a:lstStyle/>
        <a:p>
          <a:endParaRPr lang="en-US"/>
        </a:p>
      </dgm:t>
    </dgm:pt>
    <dgm:pt modelId="{D0D0A678-31BC-405C-A83E-0C81FD990E4B}" type="sibTrans" cxnId="{72AEC5AF-B77E-4D3D-89BD-F23FFE9C064F}">
      <dgm:prSet/>
      <dgm:spPr/>
      <dgm:t>
        <a:bodyPr/>
        <a:lstStyle/>
        <a:p>
          <a:endParaRPr lang="en-US"/>
        </a:p>
      </dgm:t>
    </dgm:pt>
    <dgm:pt modelId="{BCDDFD37-0BD2-4F1A-A340-F119FE8781B0}">
      <dgm:prSet phldrT="[Text]"/>
      <dgm:spPr/>
      <dgm:t>
        <a:bodyPr/>
        <a:lstStyle/>
        <a:p>
          <a:r>
            <a:rPr lang="en-US" dirty="0" smtClean="0"/>
            <a:t>243 New Compound Light Microscopes serving 2300 students</a:t>
          </a:r>
          <a:endParaRPr lang="en-US" dirty="0"/>
        </a:p>
      </dgm:t>
    </dgm:pt>
    <dgm:pt modelId="{76756708-F3B2-4A14-82AB-2185DF8DD790}" type="parTrans" cxnId="{C253BD36-7616-4BF9-9F0F-A46036883D0A}">
      <dgm:prSet/>
      <dgm:spPr/>
      <dgm:t>
        <a:bodyPr/>
        <a:lstStyle/>
        <a:p>
          <a:endParaRPr lang="en-US"/>
        </a:p>
      </dgm:t>
    </dgm:pt>
    <dgm:pt modelId="{0A86C8BD-E1ED-470A-89E8-D786508EE3A1}" type="sibTrans" cxnId="{C253BD36-7616-4BF9-9F0F-A46036883D0A}">
      <dgm:prSet/>
      <dgm:spPr/>
      <dgm:t>
        <a:bodyPr/>
        <a:lstStyle/>
        <a:p>
          <a:endParaRPr lang="en-US"/>
        </a:p>
      </dgm:t>
    </dgm:pt>
    <dgm:pt modelId="{8C900150-2726-44C1-BE6D-87F8ABBD5396}">
      <dgm:prSet phldrT="[Text]"/>
      <dgm:spPr/>
      <dgm:t>
        <a:bodyPr/>
        <a:lstStyle/>
        <a:p>
          <a:r>
            <a:rPr lang="en-US" smtClean="0"/>
            <a:t>SI </a:t>
          </a:r>
          <a:r>
            <a:rPr lang="en-US" dirty="0" smtClean="0"/>
            <a:t>Leader Bravo Award</a:t>
          </a:r>
        </a:p>
        <a:p>
          <a:r>
            <a:rPr lang="en-US" dirty="0" smtClean="0"/>
            <a:t>Shelby </a:t>
          </a:r>
          <a:r>
            <a:rPr lang="en-US" dirty="0" err="1" smtClean="0"/>
            <a:t>Pearman</a:t>
          </a:r>
          <a:r>
            <a:rPr lang="en-US" dirty="0" smtClean="0"/>
            <a:t> </a:t>
          </a:r>
          <a:endParaRPr lang="en-US" dirty="0"/>
        </a:p>
      </dgm:t>
    </dgm:pt>
    <dgm:pt modelId="{D0873610-28D1-4168-A274-B1EBB917C86B}" type="parTrans" cxnId="{8C3BDB00-CFDA-4156-A193-243781F069AB}">
      <dgm:prSet/>
      <dgm:spPr/>
      <dgm:t>
        <a:bodyPr/>
        <a:lstStyle/>
        <a:p>
          <a:endParaRPr lang="en-US"/>
        </a:p>
      </dgm:t>
    </dgm:pt>
    <dgm:pt modelId="{19FB9AB5-BB5D-4879-AC3B-849E9D3927A4}" type="sibTrans" cxnId="{8C3BDB00-CFDA-4156-A193-243781F069AB}">
      <dgm:prSet/>
      <dgm:spPr/>
      <dgm:t>
        <a:bodyPr/>
        <a:lstStyle/>
        <a:p>
          <a:endParaRPr lang="en-US"/>
        </a:p>
      </dgm:t>
    </dgm:pt>
    <dgm:pt modelId="{0C6AC5DB-AD76-40ED-8774-9DC0A7BC70D1}" type="pres">
      <dgm:prSet presAssocID="{37D35D2A-C09B-4861-AF8A-1E62388C5624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F6DF9A3-77F6-4501-939E-3ABB0BF163E5}" type="pres">
      <dgm:prSet presAssocID="{37D35D2A-C09B-4861-AF8A-1E62388C5624}" presName="axisShape" presStyleLbl="bgShp" presStyleIdx="0" presStyleCnt="1"/>
      <dgm:spPr/>
    </dgm:pt>
    <dgm:pt modelId="{B9D5F91C-B63A-4F24-93FE-54C574639965}" type="pres">
      <dgm:prSet presAssocID="{37D35D2A-C09B-4861-AF8A-1E62388C5624}" presName="rect1" presStyleLbl="node1" presStyleIdx="0" presStyleCnt="4" custScaleX="9989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2FC612-0ADC-4611-A5F3-BD160A2B1599}" type="pres">
      <dgm:prSet presAssocID="{37D35D2A-C09B-4861-AF8A-1E62388C5624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9150EA-3EFD-49B8-95F4-7430318CD9A6}" type="pres">
      <dgm:prSet presAssocID="{37D35D2A-C09B-4861-AF8A-1E62388C5624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02D521-AD38-424B-B363-BC1362EBD6D4}" type="pres">
      <dgm:prSet presAssocID="{37D35D2A-C09B-4861-AF8A-1E62388C5624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AD3E20-98B8-4A5F-A7E0-A84EACD63C87}" srcId="{37D35D2A-C09B-4861-AF8A-1E62388C5624}" destId="{8C8D65E2-E470-447C-AF34-2B23BA59E8DA}" srcOrd="0" destOrd="0" parTransId="{626A130A-6B29-4251-AA44-23A70B08A39E}" sibTransId="{062403E1-0372-41AC-A8AE-8021AE10EAA7}"/>
    <dgm:cxn modelId="{4F37D5B6-BFCE-43F1-AC47-3148042D5055}" type="presOf" srcId="{4DD6EE5B-EC6A-463F-B49F-DAA80D2509A6}" destId="{932FC612-0ADC-4611-A5F3-BD160A2B1599}" srcOrd="0" destOrd="0" presId="urn:microsoft.com/office/officeart/2005/8/layout/matrix2"/>
    <dgm:cxn modelId="{77A4C679-6369-4971-9EE9-948E30AB573A}" type="presOf" srcId="{BCDDFD37-0BD2-4F1A-A340-F119FE8781B0}" destId="{899150EA-3EFD-49B8-95F4-7430318CD9A6}" srcOrd="0" destOrd="0" presId="urn:microsoft.com/office/officeart/2005/8/layout/matrix2"/>
    <dgm:cxn modelId="{ED19D214-0654-4633-9B25-986276B23D90}" type="presOf" srcId="{8C900150-2726-44C1-BE6D-87F8ABBD5396}" destId="{9902D521-AD38-424B-B363-BC1362EBD6D4}" srcOrd="0" destOrd="0" presId="urn:microsoft.com/office/officeart/2005/8/layout/matrix2"/>
    <dgm:cxn modelId="{359E28DE-5E6A-4E92-A342-F08297640C14}" type="presOf" srcId="{8C8D65E2-E470-447C-AF34-2B23BA59E8DA}" destId="{B9D5F91C-B63A-4F24-93FE-54C574639965}" srcOrd="0" destOrd="0" presId="urn:microsoft.com/office/officeart/2005/8/layout/matrix2"/>
    <dgm:cxn modelId="{C253BD36-7616-4BF9-9F0F-A46036883D0A}" srcId="{37D35D2A-C09B-4861-AF8A-1E62388C5624}" destId="{BCDDFD37-0BD2-4F1A-A340-F119FE8781B0}" srcOrd="2" destOrd="0" parTransId="{76756708-F3B2-4A14-82AB-2185DF8DD790}" sibTransId="{0A86C8BD-E1ED-470A-89E8-D786508EE3A1}"/>
    <dgm:cxn modelId="{8C3BDB00-CFDA-4156-A193-243781F069AB}" srcId="{37D35D2A-C09B-4861-AF8A-1E62388C5624}" destId="{8C900150-2726-44C1-BE6D-87F8ABBD5396}" srcOrd="3" destOrd="0" parTransId="{D0873610-28D1-4168-A274-B1EBB917C86B}" sibTransId="{19FB9AB5-BB5D-4879-AC3B-849E9D3927A4}"/>
    <dgm:cxn modelId="{72AEC5AF-B77E-4D3D-89BD-F23FFE9C064F}" srcId="{37D35D2A-C09B-4861-AF8A-1E62388C5624}" destId="{4DD6EE5B-EC6A-463F-B49F-DAA80D2509A6}" srcOrd="1" destOrd="0" parTransId="{6AE345FF-85A2-40BD-AD17-AFCBD060A20A}" sibTransId="{D0D0A678-31BC-405C-A83E-0C81FD990E4B}"/>
    <dgm:cxn modelId="{884A24BD-2D70-41D4-BF9F-BEF67596A9BD}" type="presOf" srcId="{37D35D2A-C09B-4861-AF8A-1E62388C5624}" destId="{0C6AC5DB-AD76-40ED-8774-9DC0A7BC70D1}" srcOrd="0" destOrd="0" presId="urn:microsoft.com/office/officeart/2005/8/layout/matrix2"/>
    <dgm:cxn modelId="{75EDF37A-5821-400E-9222-12D652455E60}" type="presParOf" srcId="{0C6AC5DB-AD76-40ED-8774-9DC0A7BC70D1}" destId="{FF6DF9A3-77F6-4501-939E-3ABB0BF163E5}" srcOrd="0" destOrd="0" presId="urn:microsoft.com/office/officeart/2005/8/layout/matrix2"/>
    <dgm:cxn modelId="{55EC45DC-52AD-437F-BA1B-DDFD11D0C7CA}" type="presParOf" srcId="{0C6AC5DB-AD76-40ED-8774-9DC0A7BC70D1}" destId="{B9D5F91C-B63A-4F24-93FE-54C574639965}" srcOrd="1" destOrd="0" presId="urn:microsoft.com/office/officeart/2005/8/layout/matrix2"/>
    <dgm:cxn modelId="{97E10BFA-4815-4A8B-AF11-856E6C646F89}" type="presParOf" srcId="{0C6AC5DB-AD76-40ED-8774-9DC0A7BC70D1}" destId="{932FC612-0ADC-4611-A5F3-BD160A2B1599}" srcOrd="2" destOrd="0" presId="urn:microsoft.com/office/officeart/2005/8/layout/matrix2"/>
    <dgm:cxn modelId="{51FFE5BD-6389-4381-AACE-2DA6637FA017}" type="presParOf" srcId="{0C6AC5DB-AD76-40ED-8774-9DC0A7BC70D1}" destId="{899150EA-3EFD-49B8-95F4-7430318CD9A6}" srcOrd="3" destOrd="0" presId="urn:microsoft.com/office/officeart/2005/8/layout/matrix2"/>
    <dgm:cxn modelId="{6008CCFD-1251-481F-AF26-3873E17EDEDE}" type="presParOf" srcId="{0C6AC5DB-AD76-40ED-8774-9DC0A7BC70D1}" destId="{9902D521-AD38-424B-B363-BC1362EBD6D4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E2C97CE-64AD-4C48-B6A7-83F23AD395E4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098588-537C-4BA9-8A4A-995C3B8DCE09}">
      <dgm:prSet phldrT="[Text]"/>
      <dgm:spPr/>
      <dgm:t>
        <a:bodyPr/>
        <a:lstStyle/>
        <a:p>
          <a:r>
            <a:rPr lang="en-US" dirty="0" smtClean="0"/>
            <a:t>Interdisciplinary Programs</a:t>
          </a:r>
          <a:endParaRPr lang="en-US" dirty="0"/>
        </a:p>
      </dgm:t>
    </dgm:pt>
    <dgm:pt modelId="{55A84A7D-DF48-42F0-9298-5820B14614AB}" type="parTrans" cxnId="{26DB93D2-4F24-440B-B368-72D6EC81E686}">
      <dgm:prSet/>
      <dgm:spPr/>
      <dgm:t>
        <a:bodyPr/>
        <a:lstStyle/>
        <a:p>
          <a:endParaRPr lang="en-US"/>
        </a:p>
      </dgm:t>
    </dgm:pt>
    <dgm:pt modelId="{EAA68481-EF38-4930-BD1E-A0BB6DE52382}" type="sibTrans" cxnId="{26DB93D2-4F24-440B-B368-72D6EC81E686}">
      <dgm:prSet/>
      <dgm:spPr/>
      <dgm:t>
        <a:bodyPr/>
        <a:lstStyle/>
        <a:p>
          <a:endParaRPr lang="en-US"/>
        </a:p>
      </dgm:t>
    </dgm:pt>
    <dgm:pt modelId="{8F60B3DA-7028-4478-916E-3120E7314D5A}">
      <dgm:prSet phldrT="[Text]"/>
      <dgm:spPr/>
      <dgm:t>
        <a:bodyPr/>
        <a:lstStyle/>
        <a:p>
          <a:r>
            <a:rPr lang="en-US" dirty="0" smtClean="0"/>
            <a:t>Graduate</a:t>
          </a:r>
          <a:endParaRPr lang="en-US" dirty="0"/>
        </a:p>
      </dgm:t>
    </dgm:pt>
    <dgm:pt modelId="{75AB4E9A-E58C-4C34-9F92-B670C94C45D6}" type="parTrans" cxnId="{D52EDF68-6987-4619-BAAC-CE019E4881B3}">
      <dgm:prSet/>
      <dgm:spPr/>
      <dgm:t>
        <a:bodyPr/>
        <a:lstStyle/>
        <a:p>
          <a:endParaRPr lang="en-US"/>
        </a:p>
      </dgm:t>
    </dgm:pt>
    <dgm:pt modelId="{47F7EB3E-EC07-4578-A040-111989FD5ED5}" type="sibTrans" cxnId="{D52EDF68-6987-4619-BAAC-CE019E4881B3}">
      <dgm:prSet/>
      <dgm:spPr/>
      <dgm:t>
        <a:bodyPr/>
        <a:lstStyle/>
        <a:p>
          <a:endParaRPr lang="en-US"/>
        </a:p>
      </dgm:t>
    </dgm:pt>
    <dgm:pt modelId="{37F6D53D-8B7F-4D2A-9C34-571F58CDA052}">
      <dgm:prSet phldrT="[Text]"/>
      <dgm:spPr/>
      <dgm:t>
        <a:bodyPr/>
        <a:lstStyle/>
        <a:p>
          <a:r>
            <a:rPr lang="en-US" dirty="0" smtClean="0"/>
            <a:t>Undergraduate</a:t>
          </a:r>
          <a:endParaRPr lang="en-US" dirty="0"/>
        </a:p>
      </dgm:t>
    </dgm:pt>
    <dgm:pt modelId="{C49EA0F1-FFC9-428B-A746-36BEE9E57B62}" type="parTrans" cxnId="{684EE1CF-EBEA-457A-B23F-1972E6FD4970}">
      <dgm:prSet/>
      <dgm:spPr/>
      <dgm:t>
        <a:bodyPr/>
        <a:lstStyle/>
        <a:p>
          <a:endParaRPr lang="en-US"/>
        </a:p>
      </dgm:t>
    </dgm:pt>
    <dgm:pt modelId="{2EC432E6-EA22-4804-9D0F-D7312A208342}" type="sibTrans" cxnId="{684EE1CF-EBEA-457A-B23F-1972E6FD4970}">
      <dgm:prSet/>
      <dgm:spPr/>
      <dgm:t>
        <a:bodyPr/>
        <a:lstStyle/>
        <a:p>
          <a:endParaRPr lang="en-US"/>
        </a:p>
      </dgm:t>
    </dgm:pt>
    <dgm:pt modelId="{192640A4-2793-441D-BC16-80799A47783F}">
      <dgm:prSet phldrT="[Text]"/>
      <dgm:spPr/>
      <dgm:t>
        <a:bodyPr/>
        <a:lstStyle/>
        <a:p>
          <a:r>
            <a:rPr lang="en-US" smtClean="0"/>
            <a:t>Ideas??</a:t>
          </a:r>
          <a:endParaRPr lang="en-US" dirty="0"/>
        </a:p>
      </dgm:t>
    </dgm:pt>
    <dgm:pt modelId="{8BC05E32-4934-4A04-BDDD-CA09C6E9EBEC}" type="parTrans" cxnId="{6D8C5E85-E6DD-499C-B015-47A192C7D6F7}">
      <dgm:prSet/>
      <dgm:spPr/>
      <dgm:t>
        <a:bodyPr/>
        <a:lstStyle/>
        <a:p>
          <a:endParaRPr lang="en-US"/>
        </a:p>
      </dgm:t>
    </dgm:pt>
    <dgm:pt modelId="{09D41233-2CF3-4A56-9409-FB9CF9F752CC}" type="sibTrans" cxnId="{6D8C5E85-E6DD-499C-B015-47A192C7D6F7}">
      <dgm:prSet/>
      <dgm:spPr/>
      <dgm:t>
        <a:bodyPr/>
        <a:lstStyle/>
        <a:p>
          <a:endParaRPr lang="en-US"/>
        </a:p>
      </dgm:t>
    </dgm:pt>
    <dgm:pt modelId="{EC3A0B68-D681-40A3-9105-30664B5A20D9}">
      <dgm:prSet phldrT="[Text]"/>
      <dgm:spPr/>
      <dgm:t>
        <a:bodyPr/>
        <a:lstStyle/>
        <a:p>
          <a:r>
            <a:rPr lang="en-US" dirty="0" smtClean="0"/>
            <a:t>M.S. in Natural Sciences</a:t>
          </a:r>
          <a:endParaRPr lang="en-US" dirty="0"/>
        </a:p>
      </dgm:t>
    </dgm:pt>
    <dgm:pt modelId="{75B32148-9CF7-4A64-9F4F-0331F37A74B2}" type="parTrans" cxnId="{C19C9DFB-9824-4666-B8E9-328906DEEE15}">
      <dgm:prSet/>
      <dgm:spPr/>
      <dgm:t>
        <a:bodyPr/>
        <a:lstStyle/>
        <a:p>
          <a:endParaRPr lang="en-US"/>
        </a:p>
      </dgm:t>
    </dgm:pt>
    <dgm:pt modelId="{3BF83E35-5FC9-49AD-8C20-3972F87A8421}" type="sibTrans" cxnId="{C19C9DFB-9824-4666-B8E9-328906DEEE15}">
      <dgm:prSet/>
      <dgm:spPr/>
      <dgm:t>
        <a:bodyPr/>
        <a:lstStyle/>
        <a:p>
          <a:endParaRPr lang="en-US"/>
        </a:p>
      </dgm:t>
    </dgm:pt>
    <dgm:pt modelId="{A85E4DC2-BF09-42CC-903C-ECDCA711FDDB}">
      <dgm:prSet phldrT="[Text]"/>
      <dgm:spPr/>
      <dgm:t>
        <a:bodyPr/>
        <a:lstStyle/>
        <a:p>
          <a:r>
            <a:rPr lang="en-US" dirty="0" smtClean="0"/>
            <a:t>M.S. in Mathematical Sciences</a:t>
          </a:r>
          <a:endParaRPr lang="en-US" dirty="0"/>
        </a:p>
      </dgm:t>
    </dgm:pt>
    <dgm:pt modelId="{074B86BD-CAE7-4A8D-8DB8-8EBC41C584F2}" type="parTrans" cxnId="{EFD86549-5FBA-4BF3-9715-C67D439B009A}">
      <dgm:prSet/>
      <dgm:spPr/>
      <dgm:t>
        <a:bodyPr/>
        <a:lstStyle/>
        <a:p>
          <a:endParaRPr lang="en-US"/>
        </a:p>
      </dgm:t>
    </dgm:pt>
    <dgm:pt modelId="{D89077B0-FB83-4975-8589-2F122457AFF3}" type="sibTrans" cxnId="{EFD86549-5FBA-4BF3-9715-C67D439B009A}">
      <dgm:prSet/>
      <dgm:spPr/>
      <dgm:t>
        <a:bodyPr/>
        <a:lstStyle/>
        <a:p>
          <a:endParaRPr lang="en-US"/>
        </a:p>
      </dgm:t>
    </dgm:pt>
    <dgm:pt modelId="{B8F78798-417E-4BF1-9C6D-D7B8BD2126F1}" type="pres">
      <dgm:prSet presAssocID="{8E2C97CE-64AD-4C48-B6A7-83F23AD395E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18BE122-5F5D-4064-9EF6-06F498864860}" type="pres">
      <dgm:prSet presAssocID="{39098588-537C-4BA9-8A4A-995C3B8DCE09}" presName="compNode" presStyleCnt="0"/>
      <dgm:spPr/>
    </dgm:pt>
    <dgm:pt modelId="{61A37797-DE5A-47DF-A513-00A44B2AC7C6}" type="pres">
      <dgm:prSet presAssocID="{39098588-537C-4BA9-8A4A-995C3B8DCE09}" presName="aNode" presStyleLbl="bgShp" presStyleIdx="0" presStyleCnt="1"/>
      <dgm:spPr/>
      <dgm:t>
        <a:bodyPr/>
        <a:lstStyle/>
        <a:p>
          <a:endParaRPr lang="en-US"/>
        </a:p>
      </dgm:t>
    </dgm:pt>
    <dgm:pt modelId="{DF190447-65DE-44AD-BEE2-9AA20FA5DCD0}" type="pres">
      <dgm:prSet presAssocID="{39098588-537C-4BA9-8A4A-995C3B8DCE09}" presName="textNode" presStyleLbl="bgShp" presStyleIdx="0" presStyleCnt="1"/>
      <dgm:spPr/>
      <dgm:t>
        <a:bodyPr/>
        <a:lstStyle/>
        <a:p>
          <a:endParaRPr lang="en-US"/>
        </a:p>
      </dgm:t>
    </dgm:pt>
    <dgm:pt modelId="{2C0FA68E-17EA-4340-9493-20E0093FBD1E}" type="pres">
      <dgm:prSet presAssocID="{39098588-537C-4BA9-8A4A-995C3B8DCE09}" presName="compChildNode" presStyleCnt="0"/>
      <dgm:spPr/>
    </dgm:pt>
    <dgm:pt modelId="{3211427F-4A83-4366-BB84-4F467F43CFDD}" type="pres">
      <dgm:prSet presAssocID="{39098588-537C-4BA9-8A4A-995C3B8DCE09}" presName="theInnerList" presStyleCnt="0"/>
      <dgm:spPr/>
    </dgm:pt>
    <dgm:pt modelId="{212B936D-BF82-4D6B-9024-4E20191D07C9}" type="pres">
      <dgm:prSet presAssocID="{8F60B3DA-7028-4478-916E-3120E7314D5A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D97109-4711-4834-9661-2350B28F0CEA}" type="pres">
      <dgm:prSet presAssocID="{8F60B3DA-7028-4478-916E-3120E7314D5A}" presName="aSpace2" presStyleCnt="0"/>
      <dgm:spPr/>
    </dgm:pt>
    <dgm:pt modelId="{C2394EAF-AE73-4C72-B354-D8D9CF44B106}" type="pres">
      <dgm:prSet presAssocID="{37F6D53D-8B7F-4D2A-9C34-571F58CDA052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19C9DFB-9824-4666-B8E9-328906DEEE15}" srcId="{8F60B3DA-7028-4478-916E-3120E7314D5A}" destId="{EC3A0B68-D681-40A3-9105-30664B5A20D9}" srcOrd="0" destOrd="0" parTransId="{75B32148-9CF7-4A64-9F4F-0331F37A74B2}" sibTransId="{3BF83E35-5FC9-49AD-8C20-3972F87A8421}"/>
    <dgm:cxn modelId="{B94B6F77-C493-41AC-BADA-C81666F6A7D6}" type="presOf" srcId="{A85E4DC2-BF09-42CC-903C-ECDCA711FDDB}" destId="{212B936D-BF82-4D6B-9024-4E20191D07C9}" srcOrd="0" destOrd="2" presId="urn:microsoft.com/office/officeart/2005/8/layout/lProcess2"/>
    <dgm:cxn modelId="{684EE1CF-EBEA-457A-B23F-1972E6FD4970}" srcId="{39098588-537C-4BA9-8A4A-995C3B8DCE09}" destId="{37F6D53D-8B7F-4D2A-9C34-571F58CDA052}" srcOrd="1" destOrd="0" parTransId="{C49EA0F1-FFC9-428B-A746-36BEE9E57B62}" sibTransId="{2EC432E6-EA22-4804-9D0F-D7312A208342}"/>
    <dgm:cxn modelId="{793D7AD1-8E46-4CA0-AB8B-F72CF65456CA}" type="presOf" srcId="{EC3A0B68-D681-40A3-9105-30664B5A20D9}" destId="{212B936D-BF82-4D6B-9024-4E20191D07C9}" srcOrd="0" destOrd="1" presId="urn:microsoft.com/office/officeart/2005/8/layout/lProcess2"/>
    <dgm:cxn modelId="{26DB93D2-4F24-440B-B368-72D6EC81E686}" srcId="{8E2C97CE-64AD-4C48-B6A7-83F23AD395E4}" destId="{39098588-537C-4BA9-8A4A-995C3B8DCE09}" srcOrd="0" destOrd="0" parTransId="{55A84A7D-DF48-42F0-9298-5820B14614AB}" sibTransId="{EAA68481-EF38-4930-BD1E-A0BB6DE52382}"/>
    <dgm:cxn modelId="{6D8C5E85-E6DD-499C-B015-47A192C7D6F7}" srcId="{37F6D53D-8B7F-4D2A-9C34-571F58CDA052}" destId="{192640A4-2793-441D-BC16-80799A47783F}" srcOrd="0" destOrd="0" parTransId="{8BC05E32-4934-4A04-BDDD-CA09C6E9EBEC}" sibTransId="{09D41233-2CF3-4A56-9409-FB9CF9F752CC}"/>
    <dgm:cxn modelId="{D87760DC-FF8A-4489-AC50-DB6906BFDE74}" type="presOf" srcId="{8F60B3DA-7028-4478-916E-3120E7314D5A}" destId="{212B936D-BF82-4D6B-9024-4E20191D07C9}" srcOrd="0" destOrd="0" presId="urn:microsoft.com/office/officeart/2005/8/layout/lProcess2"/>
    <dgm:cxn modelId="{925508DF-41FD-4F9E-AB4E-B4D829988718}" type="presOf" srcId="{39098588-537C-4BA9-8A4A-995C3B8DCE09}" destId="{61A37797-DE5A-47DF-A513-00A44B2AC7C6}" srcOrd="0" destOrd="0" presId="urn:microsoft.com/office/officeart/2005/8/layout/lProcess2"/>
    <dgm:cxn modelId="{065B7EB0-BF5F-4D26-9E9E-66022E253ACB}" type="presOf" srcId="{192640A4-2793-441D-BC16-80799A47783F}" destId="{C2394EAF-AE73-4C72-B354-D8D9CF44B106}" srcOrd="0" destOrd="1" presId="urn:microsoft.com/office/officeart/2005/8/layout/lProcess2"/>
    <dgm:cxn modelId="{EFD86549-5FBA-4BF3-9715-C67D439B009A}" srcId="{8F60B3DA-7028-4478-916E-3120E7314D5A}" destId="{A85E4DC2-BF09-42CC-903C-ECDCA711FDDB}" srcOrd="1" destOrd="0" parTransId="{074B86BD-CAE7-4A8D-8DB8-8EBC41C584F2}" sibTransId="{D89077B0-FB83-4975-8589-2F122457AFF3}"/>
    <dgm:cxn modelId="{D52EDF68-6987-4619-BAAC-CE019E4881B3}" srcId="{39098588-537C-4BA9-8A4A-995C3B8DCE09}" destId="{8F60B3DA-7028-4478-916E-3120E7314D5A}" srcOrd="0" destOrd="0" parTransId="{75AB4E9A-E58C-4C34-9F92-B670C94C45D6}" sibTransId="{47F7EB3E-EC07-4578-A040-111989FD5ED5}"/>
    <dgm:cxn modelId="{F5ACB7D1-1BD7-408D-9727-AB503C9EC992}" type="presOf" srcId="{39098588-537C-4BA9-8A4A-995C3B8DCE09}" destId="{DF190447-65DE-44AD-BEE2-9AA20FA5DCD0}" srcOrd="1" destOrd="0" presId="urn:microsoft.com/office/officeart/2005/8/layout/lProcess2"/>
    <dgm:cxn modelId="{5A34D5F1-5F5F-4458-9DDD-5FA4438C7381}" type="presOf" srcId="{8E2C97CE-64AD-4C48-B6A7-83F23AD395E4}" destId="{B8F78798-417E-4BF1-9C6D-D7B8BD2126F1}" srcOrd="0" destOrd="0" presId="urn:microsoft.com/office/officeart/2005/8/layout/lProcess2"/>
    <dgm:cxn modelId="{5A9EF109-BF1A-4951-B89A-A8416888547A}" type="presOf" srcId="{37F6D53D-8B7F-4D2A-9C34-571F58CDA052}" destId="{C2394EAF-AE73-4C72-B354-D8D9CF44B106}" srcOrd="0" destOrd="0" presId="urn:microsoft.com/office/officeart/2005/8/layout/lProcess2"/>
    <dgm:cxn modelId="{E6A5DBB1-2CBE-4763-BE06-C48A94942C27}" type="presParOf" srcId="{B8F78798-417E-4BF1-9C6D-D7B8BD2126F1}" destId="{218BE122-5F5D-4064-9EF6-06F498864860}" srcOrd="0" destOrd="0" presId="urn:microsoft.com/office/officeart/2005/8/layout/lProcess2"/>
    <dgm:cxn modelId="{E98FDCA9-57B8-4E77-BEDB-75F1CFD91CE9}" type="presParOf" srcId="{218BE122-5F5D-4064-9EF6-06F498864860}" destId="{61A37797-DE5A-47DF-A513-00A44B2AC7C6}" srcOrd="0" destOrd="0" presId="urn:microsoft.com/office/officeart/2005/8/layout/lProcess2"/>
    <dgm:cxn modelId="{209898D1-864E-4BCA-86A5-632BCC378DA7}" type="presParOf" srcId="{218BE122-5F5D-4064-9EF6-06F498864860}" destId="{DF190447-65DE-44AD-BEE2-9AA20FA5DCD0}" srcOrd="1" destOrd="0" presId="urn:microsoft.com/office/officeart/2005/8/layout/lProcess2"/>
    <dgm:cxn modelId="{B51B1814-15E7-4EE8-9C37-DF89C76E0F9E}" type="presParOf" srcId="{218BE122-5F5D-4064-9EF6-06F498864860}" destId="{2C0FA68E-17EA-4340-9493-20E0093FBD1E}" srcOrd="2" destOrd="0" presId="urn:microsoft.com/office/officeart/2005/8/layout/lProcess2"/>
    <dgm:cxn modelId="{A9AA5625-014F-46F2-81F5-BC33A29E3E4E}" type="presParOf" srcId="{2C0FA68E-17EA-4340-9493-20E0093FBD1E}" destId="{3211427F-4A83-4366-BB84-4F467F43CFDD}" srcOrd="0" destOrd="0" presId="urn:microsoft.com/office/officeart/2005/8/layout/lProcess2"/>
    <dgm:cxn modelId="{7A009D19-2D79-4D48-A3AE-EB972010B1CB}" type="presParOf" srcId="{3211427F-4A83-4366-BB84-4F467F43CFDD}" destId="{212B936D-BF82-4D6B-9024-4E20191D07C9}" srcOrd="0" destOrd="0" presId="urn:microsoft.com/office/officeart/2005/8/layout/lProcess2"/>
    <dgm:cxn modelId="{14F7D96B-768F-402B-ACDE-F0E0234C0076}" type="presParOf" srcId="{3211427F-4A83-4366-BB84-4F467F43CFDD}" destId="{15D97109-4711-4834-9661-2350B28F0CEA}" srcOrd="1" destOrd="0" presId="urn:microsoft.com/office/officeart/2005/8/layout/lProcess2"/>
    <dgm:cxn modelId="{7AB5A898-1D84-460E-BC6C-BD022B3F2C41}" type="presParOf" srcId="{3211427F-4A83-4366-BB84-4F467F43CFDD}" destId="{C2394EAF-AE73-4C72-B354-D8D9CF44B106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8AFFE70-3387-446A-98E1-433D59070255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B6B10B3-17C8-4FAE-8FBC-7A155462CC73}">
      <dgm:prSet phldrT="[Text]"/>
      <dgm:spPr/>
      <dgm:t>
        <a:bodyPr/>
        <a:lstStyle/>
        <a:p>
          <a:r>
            <a:rPr lang="en-US" dirty="0" smtClean="0"/>
            <a:t>External Grant Acquisition</a:t>
          </a:r>
          <a:endParaRPr lang="en-US" dirty="0"/>
        </a:p>
      </dgm:t>
    </dgm:pt>
    <dgm:pt modelId="{A3AB4A86-C4D5-4538-AF1D-6AA3AC7A8E4B}" type="parTrans" cxnId="{C2017CA4-0392-4868-91E2-6F3BC02DA7C0}">
      <dgm:prSet/>
      <dgm:spPr/>
      <dgm:t>
        <a:bodyPr/>
        <a:lstStyle/>
        <a:p>
          <a:endParaRPr lang="en-US"/>
        </a:p>
      </dgm:t>
    </dgm:pt>
    <dgm:pt modelId="{0A0985E0-9501-4314-B895-DC7604A7A9B1}" type="sibTrans" cxnId="{C2017CA4-0392-4868-91E2-6F3BC02DA7C0}">
      <dgm:prSet/>
      <dgm:spPr/>
      <dgm:t>
        <a:bodyPr/>
        <a:lstStyle/>
        <a:p>
          <a:endParaRPr lang="en-US"/>
        </a:p>
      </dgm:t>
    </dgm:pt>
    <dgm:pt modelId="{A3E5F967-C262-424B-B07C-E2C58DE010CB}">
      <dgm:prSet phldrT="[Text]"/>
      <dgm:spPr/>
      <dgm:t>
        <a:bodyPr/>
        <a:lstStyle/>
        <a:p>
          <a:r>
            <a:rPr lang="en-US" dirty="0" smtClean="0"/>
            <a:t>Business &amp; Industry Funding Sources</a:t>
          </a:r>
          <a:endParaRPr lang="en-US" dirty="0"/>
        </a:p>
      </dgm:t>
    </dgm:pt>
    <dgm:pt modelId="{24B24050-F10D-475B-BFDE-4E8705DD1B0B}" type="parTrans" cxnId="{57635909-D4F1-4EB7-91AB-54C39FDB81FA}">
      <dgm:prSet/>
      <dgm:spPr/>
      <dgm:t>
        <a:bodyPr/>
        <a:lstStyle/>
        <a:p>
          <a:endParaRPr lang="en-US"/>
        </a:p>
      </dgm:t>
    </dgm:pt>
    <dgm:pt modelId="{3CFEDD22-3FF6-434F-9191-3F232B16BAAF}" type="sibTrans" cxnId="{57635909-D4F1-4EB7-91AB-54C39FDB81FA}">
      <dgm:prSet/>
      <dgm:spPr/>
      <dgm:t>
        <a:bodyPr/>
        <a:lstStyle/>
        <a:p>
          <a:endParaRPr lang="en-US"/>
        </a:p>
      </dgm:t>
    </dgm:pt>
    <dgm:pt modelId="{17A801E8-784F-476C-BF4C-D12A1727B1D1}">
      <dgm:prSet phldrT="[Text]"/>
      <dgm:spPr/>
      <dgm:t>
        <a:bodyPr/>
        <a:lstStyle/>
        <a:p>
          <a:r>
            <a:rPr lang="en-US" dirty="0" smtClean="0"/>
            <a:t>Private Donor &amp; Foundation Sources</a:t>
          </a:r>
          <a:endParaRPr lang="en-US" dirty="0"/>
        </a:p>
      </dgm:t>
    </dgm:pt>
    <dgm:pt modelId="{B4F2A80F-5349-4754-BA2F-70834B86175E}" type="parTrans" cxnId="{2D365622-198C-427E-9768-1D3C0EF242B6}">
      <dgm:prSet/>
      <dgm:spPr/>
      <dgm:t>
        <a:bodyPr/>
        <a:lstStyle/>
        <a:p>
          <a:endParaRPr lang="en-US"/>
        </a:p>
      </dgm:t>
    </dgm:pt>
    <dgm:pt modelId="{89431F01-89FC-47C7-8B7D-0F6CB1D3862D}" type="sibTrans" cxnId="{2D365622-198C-427E-9768-1D3C0EF242B6}">
      <dgm:prSet/>
      <dgm:spPr/>
      <dgm:t>
        <a:bodyPr/>
        <a:lstStyle/>
        <a:p>
          <a:endParaRPr lang="en-US"/>
        </a:p>
      </dgm:t>
    </dgm:pt>
    <dgm:pt modelId="{DE85CBAF-ECE2-43F4-A48D-3C8BED33B80D}" type="pres">
      <dgm:prSet presAssocID="{38AFFE70-3387-446A-98E1-433D5907025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B1885C6-9A7B-4805-A6B5-7F280E05D996}" type="pres">
      <dgm:prSet presAssocID="{38AFFE70-3387-446A-98E1-433D59070255}" presName="dummy" presStyleCnt="0"/>
      <dgm:spPr/>
    </dgm:pt>
    <dgm:pt modelId="{D3EAC19B-24BA-45E7-8351-BC1C4C46C1DA}" type="pres">
      <dgm:prSet presAssocID="{38AFFE70-3387-446A-98E1-433D59070255}" presName="linH" presStyleCnt="0"/>
      <dgm:spPr/>
    </dgm:pt>
    <dgm:pt modelId="{0167EADD-1BE3-48DA-A652-070135E94586}" type="pres">
      <dgm:prSet presAssocID="{38AFFE70-3387-446A-98E1-433D59070255}" presName="padding1" presStyleCnt="0"/>
      <dgm:spPr/>
    </dgm:pt>
    <dgm:pt modelId="{F317D541-E192-47B0-A8AA-280D504375DF}" type="pres">
      <dgm:prSet presAssocID="{3B6B10B3-17C8-4FAE-8FBC-7A155462CC73}" presName="linV" presStyleCnt="0"/>
      <dgm:spPr/>
    </dgm:pt>
    <dgm:pt modelId="{533F37FE-6E4D-4F15-BB02-F5C1F66391A1}" type="pres">
      <dgm:prSet presAssocID="{3B6B10B3-17C8-4FAE-8FBC-7A155462CC73}" presName="spVertical1" presStyleCnt="0"/>
      <dgm:spPr/>
    </dgm:pt>
    <dgm:pt modelId="{6BC20F4C-6140-4491-A93C-8B5ADDBEC20E}" type="pres">
      <dgm:prSet presAssocID="{3B6B10B3-17C8-4FAE-8FBC-7A155462CC73}" presName="parTx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8F1C97-47E0-4D52-AABA-3FCAF36203DE}" type="pres">
      <dgm:prSet presAssocID="{3B6B10B3-17C8-4FAE-8FBC-7A155462CC73}" presName="spVertical2" presStyleCnt="0"/>
      <dgm:spPr/>
    </dgm:pt>
    <dgm:pt modelId="{DE583EE1-9E1D-402E-8126-E6A5BF3D1D37}" type="pres">
      <dgm:prSet presAssocID="{3B6B10B3-17C8-4FAE-8FBC-7A155462CC73}" presName="spVertical3" presStyleCnt="0"/>
      <dgm:spPr/>
    </dgm:pt>
    <dgm:pt modelId="{7ABEA77B-7789-4985-93D6-42344E540095}" type="pres">
      <dgm:prSet presAssocID="{0A0985E0-9501-4314-B895-DC7604A7A9B1}" presName="space" presStyleCnt="0"/>
      <dgm:spPr/>
    </dgm:pt>
    <dgm:pt modelId="{9669B04F-800D-4A3B-987F-7B03B4836F6C}" type="pres">
      <dgm:prSet presAssocID="{A3E5F967-C262-424B-B07C-E2C58DE010CB}" presName="linV" presStyleCnt="0"/>
      <dgm:spPr/>
    </dgm:pt>
    <dgm:pt modelId="{8EA2E787-9422-4356-A811-2243295D45A5}" type="pres">
      <dgm:prSet presAssocID="{A3E5F967-C262-424B-B07C-E2C58DE010CB}" presName="spVertical1" presStyleCnt="0"/>
      <dgm:spPr/>
    </dgm:pt>
    <dgm:pt modelId="{13CD4657-DEF1-4382-93A3-E4CEEF3A54EB}" type="pres">
      <dgm:prSet presAssocID="{A3E5F967-C262-424B-B07C-E2C58DE010CB}" presName="parTx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E83EA3-B8B3-40E1-B7C1-6C4C0E4CEAC4}" type="pres">
      <dgm:prSet presAssocID="{A3E5F967-C262-424B-B07C-E2C58DE010CB}" presName="spVertical2" presStyleCnt="0"/>
      <dgm:spPr/>
    </dgm:pt>
    <dgm:pt modelId="{5F82E204-C08F-4F9F-99EE-143C48C368EF}" type="pres">
      <dgm:prSet presAssocID="{A3E5F967-C262-424B-B07C-E2C58DE010CB}" presName="spVertical3" presStyleCnt="0"/>
      <dgm:spPr/>
    </dgm:pt>
    <dgm:pt modelId="{F6A34FD2-AE81-4148-A2A3-E8C7C31C8B45}" type="pres">
      <dgm:prSet presAssocID="{3CFEDD22-3FF6-434F-9191-3F232B16BAAF}" presName="space" presStyleCnt="0"/>
      <dgm:spPr/>
    </dgm:pt>
    <dgm:pt modelId="{974BAA01-176A-46CC-968D-B255CE79FE54}" type="pres">
      <dgm:prSet presAssocID="{17A801E8-784F-476C-BF4C-D12A1727B1D1}" presName="linV" presStyleCnt="0"/>
      <dgm:spPr/>
    </dgm:pt>
    <dgm:pt modelId="{15D7AD7E-B9E8-4F60-95C5-44925617948C}" type="pres">
      <dgm:prSet presAssocID="{17A801E8-784F-476C-BF4C-D12A1727B1D1}" presName="spVertical1" presStyleCnt="0"/>
      <dgm:spPr/>
    </dgm:pt>
    <dgm:pt modelId="{7CF833B9-B95F-4858-8F80-2BDB856CD89A}" type="pres">
      <dgm:prSet presAssocID="{17A801E8-784F-476C-BF4C-D12A1727B1D1}" presName="parTx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640187-0FA9-4DAD-81E0-7399933DBBEC}" type="pres">
      <dgm:prSet presAssocID="{17A801E8-784F-476C-BF4C-D12A1727B1D1}" presName="spVertical2" presStyleCnt="0"/>
      <dgm:spPr/>
    </dgm:pt>
    <dgm:pt modelId="{D76098D0-F99C-4030-A176-92E97C19CF26}" type="pres">
      <dgm:prSet presAssocID="{17A801E8-784F-476C-BF4C-D12A1727B1D1}" presName="spVertical3" presStyleCnt="0"/>
      <dgm:spPr/>
    </dgm:pt>
    <dgm:pt modelId="{8CE6B9AB-298C-4BAB-84E6-C9BC0A8593E3}" type="pres">
      <dgm:prSet presAssocID="{38AFFE70-3387-446A-98E1-433D59070255}" presName="padding2" presStyleCnt="0"/>
      <dgm:spPr/>
    </dgm:pt>
    <dgm:pt modelId="{B7DE695D-5D99-4896-A3F4-5F98C0A6C427}" type="pres">
      <dgm:prSet presAssocID="{38AFFE70-3387-446A-98E1-433D59070255}" presName="negArrow" presStyleCnt="0"/>
      <dgm:spPr/>
    </dgm:pt>
    <dgm:pt modelId="{6A9D0BD0-E118-4058-BC03-4F9997F1AF12}" type="pres">
      <dgm:prSet presAssocID="{38AFFE70-3387-446A-98E1-433D59070255}" presName="backgroundArrow" presStyleLbl="node1" presStyleIdx="0" presStyleCnt="1"/>
      <dgm:spPr/>
    </dgm:pt>
  </dgm:ptLst>
  <dgm:cxnLst>
    <dgm:cxn modelId="{C2017CA4-0392-4868-91E2-6F3BC02DA7C0}" srcId="{38AFFE70-3387-446A-98E1-433D59070255}" destId="{3B6B10B3-17C8-4FAE-8FBC-7A155462CC73}" srcOrd="0" destOrd="0" parTransId="{A3AB4A86-C4D5-4538-AF1D-6AA3AC7A8E4B}" sibTransId="{0A0985E0-9501-4314-B895-DC7604A7A9B1}"/>
    <dgm:cxn modelId="{E8EBC804-E941-493D-935C-6E005E495FC7}" type="presOf" srcId="{A3E5F967-C262-424B-B07C-E2C58DE010CB}" destId="{13CD4657-DEF1-4382-93A3-E4CEEF3A54EB}" srcOrd="0" destOrd="0" presId="urn:microsoft.com/office/officeart/2005/8/layout/hProcess3"/>
    <dgm:cxn modelId="{74FF6082-241D-4087-8D76-26843B0C3838}" type="presOf" srcId="{17A801E8-784F-476C-BF4C-D12A1727B1D1}" destId="{7CF833B9-B95F-4858-8F80-2BDB856CD89A}" srcOrd="0" destOrd="0" presId="urn:microsoft.com/office/officeart/2005/8/layout/hProcess3"/>
    <dgm:cxn modelId="{3606688C-6BE8-41E6-A5AA-DB5A413DE0DD}" type="presOf" srcId="{3B6B10B3-17C8-4FAE-8FBC-7A155462CC73}" destId="{6BC20F4C-6140-4491-A93C-8B5ADDBEC20E}" srcOrd="0" destOrd="0" presId="urn:microsoft.com/office/officeart/2005/8/layout/hProcess3"/>
    <dgm:cxn modelId="{59F2C579-B530-4B8E-8DEB-FBB90E480248}" type="presOf" srcId="{38AFFE70-3387-446A-98E1-433D59070255}" destId="{DE85CBAF-ECE2-43F4-A48D-3C8BED33B80D}" srcOrd="0" destOrd="0" presId="urn:microsoft.com/office/officeart/2005/8/layout/hProcess3"/>
    <dgm:cxn modelId="{2D365622-198C-427E-9768-1D3C0EF242B6}" srcId="{38AFFE70-3387-446A-98E1-433D59070255}" destId="{17A801E8-784F-476C-BF4C-D12A1727B1D1}" srcOrd="2" destOrd="0" parTransId="{B4F2A80F-5349-4754-BA2F-70834B86175E}" sibTransId="{89431F01-89FC-47C7-8B7D-0F6CB1D3862D}"/>
    <dgm:cxn modelId="{57635909-D4F1-4EB7-91AB-54C39FDB81FA}" srcId="{38AFFE70-3387-446A-98E1-433D59070255}" destId="{A3E5F967-C262-424B-B07C-E2C58DE010CB}" srcOrd="1" destOrd="0" parTransId="{24B24050-F10D-475B-BFDE-4E8705DD1B0B}" sibTransId="{3CFEDD22-3FF6-434F-9191-3F232B16BAAF}"/>
    <dgm:cxn modelId="{6210FB7B-7430-4023-A97B-0B562B456F67}" type="presParOf" srcId="{DE85CBAF-ECE2-43F4-A48D-3C8BED33B80D}" destId="{7B1885C6-9A7B-4805-A6B5-7F280E05D996}" srcOrd="0" destOrd="0" presId="urn:microsoft.com/office/officeart/2005/8/layout/hProcess3"/>
    <dgm:cxn modelId="{E642F901-E316-4D15-819A-74C16B877A55}" type="presParOf" srcId="{DE85CBAF-ECE2-43F4-A48D-3C8BED33B80D}" destId="{D3EAC19B-24BA-45E7-8351-BC1C4C46C1DA}" srcOrd="1" destOrd="0" presId="urn:microsoft.com/office/officeart/2005/8/layout/hProcess3"/>
    <dgm:cxn modelId="{03230051-9AE7-472B-81C5-5103AD95BFA4}" type="presParOf" srcId="{D3EAC19B-24BA-45E7-8351-BC1C4C46C1DA}" destId="{0167EADD-1BE3-48DA-A652-070135E94586}" srcOrd="0" destOrd="0" presId="urn:microsoft.com/office/officeart/2005/8/layout/hProcess3"/>
    <dgm:cxn modelId="{C4829336-3F68-4278-85CA-B416F6807C54}" type="presParOf" srcId="{D3EAC19B-24BA-45E7-8351-BC1C4C46C1DA}" destId="{F317D541-E192-47B0-A8AA-280D504375DF}" srcOrd="1" destOrd="0" presId="urn:microsoft.com/office/officeart/2005/8/layout/hProcess3"/>
    <dgm:cxn modelId="{6AE2423A-F9C4-46BB-A79C-E42216679CAD}" type="presParOf" srcId="{F317D541-E192-47B0-A8AA-280D504375DF}" destId="{533F37FE-6E4D-4F15-BB02-F5C1F66391A1}" srcOrd="0" destOrd="0" presId="urn:microsoft.com/office/officeart/2005/8/layout/hProcess3"/>
    <dgm:cxn modelId="{326A0C38-C95B-4C85-8AE2-427AD88FDB14}" type="presParOf" srcId="{F317D541-E192-47B0-A8AA-280D504375DF}" destId="{6BC20F4C-6140-4491-A93C-8B5ADDBEC20E}" srcOrd="1" destOrd="0" presId="urn:microsoft.com/office/officeart/2005/8/layout/hProcess3"/>
    <dgm:cxn modelId="{1A0E1526-4958-4125-8DC5-959450198DFF}" type="presParOf" srcId="{F317D541-E192-47B0-A8AA-280D504375DF}" destId="{C28F1C97-47E0-4D52-AABA-3FCAF36203DE}" srcOrd="2" destOrd="0" presId="urn:microsoft.com/office/officeart/2005/8/layout/hProcess3"/>
    <dgm:cxn modelId="{E5264317-E64D-4237-9458-6294BCA0EBA4}" type="presParOf" srcId="{F317D541-E192-47B0-A8AA-280D504375DF}" destId="{DE583EE1-9E1D-402E-8126-E6A5BF3D1D37}" srcOrd="3" destOrd="0" presId="urn:microsoft.com/office/officeart/2005/8/layout/hProcess3"/>
    <dgm:cxn modelId="{2B48AF02-ED6B-4652-9E56-352C3279B137}" type="presParOf" srcId="{D3EAC19B-24BA-45E7-8351-BC1C4C46C1DA}" destId="{7ABEA77B-7789-4985-93D6-42344E540095}" srcOrd="2" destOrd="0" presId="urn:microsoft.com/office/officeart/2005/8/layout/hProcess3"/>
    <dgm:cxn modelId="{45F68BEB-F2C4-4AEB-A83D-C83658DF0681}" type="presParOf" srcId="{D3EAC19B-24BA-45E7-8351-BC1C4C46C1DA}" destId="{9669B04F-800D-4A3B-987F-7B03B4836F6C}" srcOrd="3" destOrd="0" presId="urn:microsoft.com/office/officeart/2005/8/layout/hProcess3"/>
    <dgm:cxn modelId="{68BB29B4-C31B-4EF5-81CB-7CC1CB324CAD}" type="presParOf" srcId="{9669B04F-800D-4A3B-987F-7B03B4836F6C}" destId="{8EA2E787-9422-4356-A811-2243295D45A5}" srcOrd="0" destOrd="0" presId="urn:microsoft.com/office/officeart/2005/8/layout/hProcess3"/>
    <dgm:cxn modelId="{B53860AA-F4DB-4C67-B20E-ABDF60FEF19D}" type="presParOf" srcId="{9669B04F-800D-4A3B-987F-7B03B4836F6C}" destId="{13CD4657-DEF1-4382-93A3-E4CEEF3A54EB}" srcOrd="1" destOrd="0" presId="urn:microsoft.com/office/officeart/2005/8/layout/hProcess3"/>
    <dgm:cxn modelId="{7C2F4116-2460-4B34-B394-29EA54B74798}" type="presParOf" srcId="{9669B04F-800D-4A3B-987F-7B03B4836F6C}" destId="{A5E83EA3-B8B3-40E1-B7C1-6C4C0E4CEAC4}" srcOrd="2" destOrd="0" presId="urn:microsoft.com/office/officeart/2005/8/layout/hProcess3"/>
    <dgm:cxn modelId="{585A4BC6-E3AA-4F6E-BEA5-2718038A3EC5}" type="presParOf" srcId="{9669B04F-800D-4A3B-987F-7B03B4836F6C}" destId="{5F82E204-C08F-4F9F-99EE-143C48C368EF}" srcOrd="3" destOrd="0" presId="urn:microsoft.com/office/officeart/2005/8/layout/hProcess3"/>
    <dgm:cxn modelId="{0C510283-986F-47DE-85E9-25C3CCE3184D}" type="presParOf" srcId="{D3EAC19B-24BA-45E7-8351-BC1C4C46C1DA}" destId="{F6A34FD2-AE81-4148-A2A3-E8C7C31C8B45}" srcOrd="4" destOrd="0" presId="urn:microsoft.com/office/officeart/2005/8/layout/hProcess3"/>
    <dgm:cxn modelId="{05FDD5E3-53D1-4B7F-A000-CD007102A292}" type="presParOf" srcId="{D3EAC19B-24BA-45E7-8351-BC1C4C46C1DA}" destId="{974BAA01-176A-46CC-968D-B255CE79FE54}" srcOrd="5" destOrd="0" presId="urn:microsoft.com/office/officeart/2005/8/layout/hProcess3"/>
    <dgm:cxn modelId="{898FAEC5-E153-4283-A435-820C6500798D}" type="presParOf" srcId="{974BAA01-176A-46CC-968D-B255CE79FE54}" destId="{15D7AD7E-B9E8-4F60-95C5-44925617948C}" srcOrd="0" destOrd="0" presId="urn:microsoft.com/office/officeart/2005/8/layout/hProcess3"/>
    <dgm:cxn modelId="{FDF89D39-470E-4DDA-92F2-DBEE8B02BF58}" type="presParOf" srcId="{974BAA01-176A-46CC-968D-B255CE79FE54}" destId="{7CF833B9-B95F-4858-8F80-2BDB856CD89A}" srcOrd="1" destOrd="0" presId="urn:microsoft.com/office/officeart/2005/8/layout/hProcess3"/>
    <dgm:cxn modelId="{7114BCB1-B4ED-46C1-9A03-358B775EED49}" type="presParOf" srcId="{974BAA01-176A-46CC-968D-B255CE79FE54}" destId="{9F640187-0FA9-4DAD-81E0-7399933DBBEC}" srcOrd="2" destOrd="0" presId="urn:microsoft.com/office/officeart/2005/8/layout/hProcess3"/>
    <dgm:cxn modelId="{5A4B3A2C-AFD1-4FF5-A192-046FC278A806}" type="presParOf" srcId="{974BAA01-176A-46CC-968D-B255CE79FE54}" destId="{D76098D0-F99C-4030-A176-92E97C19CF26}" srcOrd="3" destOrd="0" presId="urn:microsoft.com/office/officeart/2005/8/layout/hProcess3"/>
    <dgm:cxn modelId="{A329F528-A75C-4683-8466-BF2DC2E9F020}" type="presParOf" srcId="{D3EAC19B-24BA-45E7-8351-BC1C4C46C1DA}" destId="{8CE6B9AB-298C-4BAB-84E6-C9BC0A8593E3}" srcOrd="6" destOrd="0" presId="urn:microsoft.com/office/officeart/2005/8/layout/hProcess3"/>
    <dgm:cxn modelId="{0D6686FC-199B-4775-BE6B-9EFCB5F086E9}" type="presParOf" srcId="{D3EAC19B-24BA-45E7-8351-BC1C4C46C1DA}" destId="{B7DE695D-5D99-4896-A3F4-5F98C0A6C427}" srcOrd="7" destOrd="0" presId="urn:microsoft.com/office/officeart/2005/8/layout/hProcess3"/>
    <dgm:cxn modelId="{3465D210-3B65-443A-9A00-AEEC8436D74D}" type="presParOf" srcId="{D3EAC19B-24BA-45E7-8351-BC1C4C46C1DA}" destId="{6A9D0BD0-E118-4058-BC03-4F9997F1AF12}" srcOrd="8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ED890D6-3B02-433B-B299-E7B3ADAB686E}" type="doc">
      <dgm:prSet loTypeId="urn:microsoft.com/office/officeart/2005/8/layout/vList3#1" loCatId="picture" qsTypeId="urn:microsoft.com/office/officeart/2005/8/quickstyle/simple1" qsCatId="simple" csTypeId="urn:microsoft.com/office/officeart/2005/8/colors/accent1_2" csCatId="accent1" phldr="1"/>
      <dgm:spPr/>
    </dgm:pt>
    <dgm:pt modelId="{0931D882-14C6-4089-884D-E3F803A50F6A}">
      <dgm:prSet phldrT="[Text]"/>
      <dgm:spPr/>
      <dgm:t>
        <a:bodyPr/>
        <a:lstStyle/>
        <a:p>
          <a:r>
            <a:rPr lang="en-US" b="1" dirty="0" smtClean="0">
              <a:latin typeface="+mn-lt"/>
            </a:rPr>
            <a:t>Texas Middle and Secondary Mathematics Project:</a:t>
          </a:r>
        </a:p>
        <a:p>
          <a:r>
            <a:rPr lang="en-US" b="1" dirty="0" smtClean="0">
              <a:latin typeface="+mn-lt"/>
            </a:rPr>
            <a:t>Leadership Initiative, Math/Science Partnership</a:t>
          </a:r>
          <a:endParaRPr lang="en-US" dirty="0"/>
        </a:p>
      </dgm:t>
    </dgm:pt>
    <dgm:pt modelId="{4DAF4B06-77D3-4F68-8A7C-23DEECC2C96D}" type="parTrans" cxnId="{91DC8A6E-9BDA-4759-98B0-EE38F69E94EC}">
      <dgm:prSet/>
      <dgm:spPr/>
      <dgm:t>
        <a:bodyPr/>
        <a:lstStyle/>
        <a:p>
          <a:endParaRPr lang="en-US"/>
        </a:p>
      </dgm:t>
    </dgm:pt>
    <dgm:pt modelId="{5CBD80F1-8FF5-4594-86C9-F3A0E040885D}" type="sibTrans" cxnId="{91DC8A6E-9BDA-4759-98B0-EE38F69E94EC}">
      <dgm:prSet/>
      <dgm:spPr/>
      <dgm:t>
        <a:bodyPr/>
        <a:lstStyle/>
        <a:p>
          <a:endParaRPr lang="en-US"/>
        </a:p>
      </dgm:t>
    </dgm:pt>
    <dgm:pt modelId="{93ED33D2-AD61-4627-83DC-05D0F534B66D}">
      <dgm:prSet phldrT="[Text]"/>
      <dgm:spPr/>
      <dgm:t>
        <a:bodyPr/>
        <a:lstStyle/>
        <a:p>
          <a:r>
            <a:rPr lang="en-US" b="1" dirty="0" smtClean="0">
              <a:latin typeface="+mn-lt"/>
            </a:rPr>
            <a:t>Texas Leadership Initiative:  </a:t>
          </a:r>
        </a:p>
        <a:p>
          <a:r>
            <a:rPr lang="en-US" b="1" dirty="0" smtClean="0">
              <a:latin typeface="+mn-lt"/>
            </a:rPr>
            <a:t>Mathematics Instruction Transformed</a:t>
          </a:r>
          <a:endParaRPr lang="en-US" dirty="0"/>
        </a:p>
      </dgm:t>
    </dgm:pt>
    <dgm:pt modelId="{48E8E450-F188-4113-B92E-6BCD32FD4B3D}" type="parTrans" cxnId="{7BFAF72B-4B63-432F-AF25-FCF9779C95F4}">
      <dgm:prSet/>
      <dgm:spPr/>
      <dgm:t>
        <a:bodyPr/>
        <a:lstStyle/>
        <a:p>
          <a:endParaRPr lang="en-US"/>
        </a:p>
      </dgm:t>
    </dgm:pt>
    <dgm:pt modelId="{6CD0E8D8-54B1-4969-8741-8022D1216A01}" type="sibTrans" cxnId="{7BFAF72B-4B63-432F-AF25-FCF9779C95F4}">
      <dgm:prSet/>
      <dgm:spPr/>
      <dgm:t>
        <a:bodyPr/>
        <a:lstStyle/>
        <a:p>
          <a:endParaRPr lang="en-US"/>
        </a:p>
      </dgm:t>
    </dgm:pt>
    <dgm:pt modelId="{CAA39FB7-909E-4437-B83B-314C40754A01}">
      <dgm:prSet phldrT="[Text]"/>
      <dgm:spPr/>
      <dgm:t>
        <a:bodyPr/>
        <a:lstStyle/>
        <a:p>
          <a:r>
            <a:rPr lang="en-US" b="1" dirty="0" smtClean="0">
              <a:latin typeface="+mn-lt"/>
            </a:rPr>
            <a:t>Talented Teachers in Training for Texas (T4)</a:t>
          </a:r>
          <a:endParaRPr lang="en-US" dirty="0"/>
        </a:p>
      </dgm:t>
    </dgm:pt>
    <dgm:pt modelId="{8FDA9CB1-C195-441C-99E0-15EF4675E336}" type="parTrans" cxnId="{DD899D3F-3987-47B1-AABB-8363F8E11883}">
      <dgm:prSet/>
      <dgm:spPr/>
      <dgm:t>
        <a:bodyPr/>
        <a:lstStyle/>
        <a:p>
          <a:endParaRPr lang="en-US"/>
        </a:p>
      </dgm:t>
    </dgm:pt>
    <dgm:pt modelId="{59AF5697-6356-4BB6-93D3-45D7F4B66549}" type="sibTrans" cxnId="{DD899D3F-3987-47B1-AABB-8363F8E11883}">
      <dgm:prSet/>
      <dgm:spPr/>
      <dgm:t>
        <a:bodyPr/>
        <a:lstStyle/>
        <a:p>
          <a:endParaRPr lang="en-US"/>
        </a:p>
      </dgm:t>
    </dgm:pt>
    <dgm:pt modelId="{47F181AA-ED3A-43D9-BAD2-F9C0B032D0FC}">
      <dgm:prSet phldrT="[Text]"/>
      <dgm:spPr/>
      <dgm:t>
        <a:bodyPr/>
        <a:lstStyle/>
        <a:p>
          <a:r>
            <a:rPr lang="en-US" b="1" dirty="0" smtClean="0">
              <a:latin typeface="+mn-lt"/>
            </a:rPr>
            <a:t>Statewide At-Risk Tracking and Intervention Program for Nursing Students</a:t>
          </a:r>
          <a:endParaRPr lang="en-US" dirty="0"/>
        </a:p>
      </dgm:t>
    </dgm:pt>
    <dgm:pt modelId="{F6AF2D24-7A91-484C-BFC3-E9646B9DA019}" type="parTrans" cxnId="{F3F74FC5-AEA0-4C0D-A886-84928134158A}">
      <dgm:prSet/>
      <dgm:spPr/>
      <dgm:t>
        <a:bodyPr/>
        <a:lstStyle/>
        <a:p>
          <a:endParaRPr lang="en-US"/>
        </a:p>
      </dgm:t>
    </dgm:pt>
    <dgm:pt modelId="{0617A880-DDE9-4F98-898B-25E757AEED68}" type="sibTrans" cxnId="{F3F74FC5-AEA0-4C0D-A886-84928134158A}">
      <dgm:prSet/>
      <dgm:spPr/>
      <dgm:t>
        <a:bodyPr/>
        <a:lstStyle/>
        <a:p>
          <a:endParaRPr lang="en-US"/>
        </a:p>
      </dgm:t>
    </dgm:pt>
    <dgm:pt modelId="{13475B53-FC49-4F06-A3E5-6160D747C81A}">
      <dgm:prSet/>
      <dgm:spPr/>
      <dgm:t>
        <a:bodyPr/>
        <a:lstStyle/>
        <a:p>
          <a:r>
            <a:rPr lang="en-US" b="1" smtClean="0">
              <a:latin typeface="+mn-lt"/>
            </a:rPr>
            <a:t>Math, Science, Technology Teacher Preparation Academy </a:t>
          </a:r>
          <a:endParaRPr lang="en-US" b="1" dirty="0" smtClean="0">
            <a:latin typeface="+mn-lt"/>
          </a:endParaRPr>
        </a:p>
      </dgm:t>
    </dgm:pt>
    <dgm:pt modelId="{1C612AC4-A5BD-4BED-97D5-7D8374123EAB}" type="parTrans" cxnId="{9AEA6DE4-32EF-49D4-85E6-E946C68C510F}">
      <dgm:prSet/>
      <dgm:spPr/>
      <dgm:t>
        <a:bodyPr/>
        <a:lstStyle/>
        <a:p>
          <a:endParaRPr lang="en-US"/>
        </a:p>
      </dgm:t>
    </dgm:pt>
    <dgm:pt modelId="{55469B89-3FB4-4A22-ABA4-3A7D1450742F}" type="sibTrans" cxnId="{9AEA6DE4-32EF-49D4-85E6-E946C68C510F}">
      <dgm:prSet/>
      <dgm:spPr/>
      <dgm:t>
        <a:bodyPr/>
        <a:lstStyle/>
        <a:p>
          <a:endParaRPr lang="en-US"/>
        </a:p>
      </dgm:t>
    </dgm:pt>
    <dgm:pt modelId="{FF13B0A8-7DB8-404F-A2CC-A46442E02353}" type="pres">
      <dgm:prSet presAssocID="{FED890D6-3B02-433B-B299-E7B3ADAB686E}" presName="linearFlow" presStyleCnt="0">
        <dgm:presLayoutVars>
          <dgm:dir/>
          <dgm:resizeHandles val="exact"/>
        </dgm:presLayoutVars>
      </dgm:prSet>
      <dgm:spPr/>
    </dgm:pt>
    <dgm:pt modelId="{8DA07652-70EF-4A12-A4A7-1B0760171C58}" type="pres">
      <dgm:prSet presAssocID="{0931D882-14C6-4089-884D-E3F803A50F6A}" presName="composite" presStyleCnt="0"/>
      <dgm:spPr/>
    </dgm:pt>
    <dgm:pt modelId="{00CD5262-9997-4E76-887D-E039ED6661AE}" type="pres">
      <dgm:prSet presAssocID="{0931D882-14C6-4089-884D-E3F803A50F6A}" presName="imgShp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D627826A-6019-4DA3-BB8D-824B467CE955}" type="pres">
      <dgm:prSet presAssocID="{0931D882-14C6-4089-884D-E3F803A50F6A}" presName="txShp" presStyleLbl="node1" presStyleIdx="0" presStyleCnt="5" custScaleX="998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27BC6C-F02F-4EDE-AB22-7E6018236860}" type="pres">
      <dgm:prSet presAssocID="{5CBD80F1-8FF5-4594-86C9-F3A0E040885D}" presName="spacing" presStyleCnt="0"/>
      <dgm:spPr/>
    </dgm:pt>
    <dgm:pt modelId="{B87CDF3C-2AB3-4EF4-8E1A-24BBC7E12496}" type="pres">
      <dgm:prSet presAssocID="{93ED33D2-AD61-4627-83DC-05D0F534B66D}" presName="composite" presStyleCnt="0"/>
      <dgm:spPr/>
    </dgm:pt>
    <dgm:pt modelId="{51530662-2045-4F7E-BFF0-1F8E93B5C30F}" type="pres">
      <dgm:prSet presAssocID="{93ED33D2-AD61-4627-83DC-05D0F534B66D}" presName="imgShp" presStyleLbl="fgImgPlace1" presStyleIdx="1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68559959-DB4A-4B38-AEC5-29807C12B2A7}" type="pres">
      <dgm:prSet presAssocID="{93ED33D2-AD61-4627-83DC-05D0F534B66D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90DD23-1E78-4B25-8063-EBF511FA43DC}" type="pres">
      <dgm:prSet presAssocID="{6CD0E8D8-54B1-4969-8741-8022D1216A01}" presName="spacing" presStyleCnt="0"/>
      <dgm:spPr/>
    </dgm:pt>
    <dgm:pt modelId="{69AC7774-A9ED-464E-BCEE-F99073FBB9F0}" type="pres">
      <dgm:prSet presAssocID="{CAA39FB7-909E-4437-B83B-314C40754A01}" presName="composite" presStyleCnt="0"/>
      <dgm:spPr/>
    </dgm:pt>
    <dgm:pt modelId="{EBE20A56-8924-414D-A130-5656F5C62248}" type="pres">
      <dgm:prSet presAssocID="{CAA39FB7-909E-4437-B83B-314C40754A01}" presName="imgShp" presStyleLbl="fgImgPlace1" presStyleIdx="2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7EE95447-C774-4910-99EA-05918147D444}" type="pres">
      <dgm:prSet presAssocID="{CAA39FB7-909E-4437-B83B-314C40754A01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7E2246-EC6B-4E77-A05A-DC6B67CA44E0}" type="pres">
      <dgm:prSet presAssocID="{59AF5697-6356-4BB6-93D3-45D7F4B66549}" presName="spacing" presStyleCnt="0"/>
      <dgm:spPr/>
    </dgm:pt>
    <dgm:pt modelId="{221E4402-51CE-4F6A-A3A3-61000088D592}" type="pres">
      <dgm:prSet presAssocID="{13475B53-FC49-4F06-A3E5-6160D747C81A}" presName="composite" presStyleCnt="0"/>
      <dgm:spPr/>
    </dgm:pt>
    <dgm:pt modelId="{232504E2-C880-486F-9C9B-11A04080F45D}" type="pres">
      <dgm:prSet presAssocID="{13475B53-FC49-4F06-A3E5-6160D747C81A}" presName="imgShp" presStyleLbl="fgImgPlace1" presStyleIdx="3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6660770-1389-49A9-84AD-81EBDD87D0E4}" type="pres">
      <dgm:prSet presAssocID="{13475B53-FC49-4F06-A3E5-6160D747C81A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1F55AD-4622-4489-B2F1-F04BE77CDA82}" type="pres">
      <dgm:prSet presAssocID="{55469B89-3FB4-4A22-ABA4-3A7D1450742F}" presName="spacing" presStyleCnt="0"/>
      <dgm:spPr/>
    </dgm:pt>
    <dgm:pt modelId="{95F7CD46-7336-46D2-A905-0B62DF3E0DC4}" type="pres">
      <dgm:prSet presAssocID="{47F181AA-ED3A-43D9-BAD2-F9C0B032D0FC}" presName="composite" presStyleCnt="0"/>
      <dgm:spPr/>
    </dgm:pt>
    <dgm:pt modelId="{85A3E36F-D185-4EE8-9F04-BC0F58969DBD}" type="pres">
      <dgm:prSet presAssocID="{47F181AA-ED3A-43D9-BAD2-F9C0B032D0FC}" presName="imgShp" presStyleLbl="fgImgPlace1" presStyleIdx="4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E9176F68-A893-4440-824C-5BEBD9CD0A61}" type="pres">
      <dgm:prSet presAssocID="{47F181AA-ED3A-43D9-BAD2-F9C0B032D0FC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8DB581-05F2-42BA-8DB9-61B6CE3F14A0}" type="presOf" srcId="{93ED33D2-AD61-4627-83DC-05D0F534B66D}" destId="{68559959-DB4A-4B38-AEC5-29807C12B2A7}" srcOrd="0" destOrd="0" presId="urn:microsoft.com/office/officeart/2005/8/layout/vList3#1"/>
    <dgm:cxn modelId="{9AEA6DE4-32EF-49D4-85E6-E946C68C510F}" srcId="{FED890D6-3B02-433B-B299-E7B3ADAB686E}" destId="{13475B53-FC49-4F06-A3E5-6160D747C81A}" srcOrd="3" destOrd="0" parTransId="{1C612AC4-A5BD-4BED-97D5-7D8374123EAB}" sibTransId="{55469B89-3FB4-4A22-ABA4-3A7D1450742F}"/>
    <dgm:cxn modelId="{0AFE42A4-3DCB-4C52-A25F-3F566B52015D}" type="presOf" srcId="{47F181AA-ED3A-43D9-BAD2-F9C0B032D0FC}" destId="{E9176F68-A893-4440-824C-5BEBD9CD0A61}" srcOrd="0" destOrd="0" presId="urn:microsoft.com/office/officeart/2005/8/layout/vList3#1"/>
    <dgm:cxn modelId="{91DC8A6E-9BDA-4759-98B0-EE38F69E94EC}" srcId="{FED890D6-3B02-433B-B299-E7B3ADAB686E}" destId="{0931D882-14C6-4089-884D-E3F803A50F6A}" srcOrd="0" destOrd="0" parTransId="{4DAF4B06-77D3-4F68-8A7C-23DEECC2C96D}" sibTransId="{5CBD80F1-8FF5-4594-86C9-F3A0E040885D}"/>
    <dgm:cxn modelId="{8B1ED36D-D3BE-4022-B177-61CBFF0F60CE}" type="presOf" srcId="{0931D882-14C6-4089-884D-E3F803A50F6A}" destId="{D627826A-6019-4DA3-BB8D-824B467CE955}" srcOrd="0" destOrd="0" presId="urn:microsoft.com/office/officeart/2005/8/layout/vList3#1"/>
    <dgm:cxn modelId="{F3F74FC5-AEA0-4C0D-A886-84928134158A}" srcId="{FED890D6-3B02-433B-B299-E7B3ADAB686E}" destId="{47F181AA-ED3A-43D9-BAD2-F9C0B032D0FC}" srcOrd="4" destOrd="0" parTransId="{F6AF2D24-7A91-484C-BFC3-E9646B9DA019}" sibTransId="{0617A880-DDE9-4F98-898B-25E757AEED68}"/>
    <dgm:cxn modelId="{5EFAD754-3D8F-4802-A071-29EA929B3AAE}" type="presOf" srcId="{CAA39FB7-909E-4437-B83B-314C40754A01}" destId="{7EE95447-C774-4910-99EA-05918147D444}" srcOrd="0" destOrd="0" presId="urn:microsoft.com/office/officeart/2005/8/layout/vList3#1"/>
    <dgm:cxn modelId="{DD899D3F-3987-47B1-AABB-8363F8E11883}" srcId="{FED890D6-3B02-433B-B299-E7B3ADAB686E}" destId="{CAA39FB7-909E-4437-B83B-314C40754A01}" srcOrd="2" destOrd="0" parTransId="{8FDA9CB1-C195-441C-99E0-15EF4675E336}" sibTransId="{59AF5697-6356-4BB6-93D3-45D7F4B66549}"/>
    <dgm:cxn modelId="{7652E8A8-04CD-456B-B7AB-7BF418B558F4}" type="presOf" srcId="{13475B53-FC49-4F06-A3E5-6160D747C81A}" destId="{86660770-1389-49A9-84AD-81EBDD87D0E4}" srcOrd="0" destOrd="0" presId="urn:microsoft.com/office/officeart/2005/8/layout/vList3#1"/>
    <dgm:cxn modelId="{7BFAF72B-4B63-432F-AF25-FCF9779C95F4}" srcId="{FED890D6-3B02-433B-B299-E7B3ADAB686E}" destId="{93ED33D2-AD61-4627-83DC-05D0F534B66D}" srcOrd="1" destOrd="0" parTransId="{48E8E450-F188-4113-B92E-6BCD32FD4B3D}" sibTransId="{6CD0E8D8-54B1-4969-8741-8022D1216A01}"/>
    <dgm:cxn modelId="{B7718141-6B1F-40B9-91D1-D34C2C9BB572}" type="presOf" srcId="{FED890D6-3B02-433B-B299-E7B3ADAB686E}" destId="{FF13B0A8-7DB8-404F-A2CC-A46442E02353}" srcOrd="0" destOrd="0" presId="urn:microsoft.com/office/officeart/2005/8/layout/vList3#1"/>
    <dgm:cxn modelId="{C21A1A90-0448-42D6-8A45-ABD5C18F709B}" type="presParOf" srcId="{FF13B0A8-7DB8-404F-A2CC-A46442E02353}" destId="{8DA07652-70EF-4A12-A4A7-1B0760171C58}" srcOrd="0" destOrd="0" presId="urn:microsoft.com/office/officeart/2005/8/layout/vList3#1"/>
    <dgm:cxn modelId="{B795F850-9FA7-4B2C-8611-15A41D38F75D}" type="presParOf" srcId="{8DA07652-70EF-4A12-A4A7-1B0760171C58}" destId="{00CD5262-9997-4E76-887D-E039ED6661AE}" srcOrd="0" destOrd="0" presId="urn:microsoft.com/office/officeart/2005/8/layout/vList3#1"/>
    <dgm:cxn modelId="{BC55A384-B2A6-4746-8354-C8187D4516EF}" type="presParOf" srcId="{8DA07652-70EF-4A12-A4A7-1B0760171C58}" destId="{D627826A-6019-4DA3-BB8D-824B467CE955}" srcOrd="1" destOrd="0" presId="urn:microsoft.com/office/officeart/2005/8/layout/vList3#1"/>
    <dgm:cxn modelId="{0FB87916-3EA1-48BD-9BB1-EAD8E500594C}" type="presParOf" srcId="{FF13B0A8-7DB8-404F-A2CC-A46442E02353}" destId="{6527BC6C-F02F-4EDE-AB22-7E6018236860}" srcOrd="1" destOrd="0" presId="urn:microsoft.com/office/officeart/2005/8/layout/vList3#1"/>
    <dgm:cxn modelId="{624DABA5-C7DC-4112-8A5F-DBFF0F0F7A2B}" type="presParOf" srcId="{FF13B0A8-7DB8-404F-A2CC-A46442E02353}" destId="{B87CDF3C-2AB3-4EF4-8E1A-24BBC7E12496}" srcOrd="2" destOrd="0" presId="urn:microsoft.com/office/officeart/2005/8/layout/vList3#1"/>
    <dgm:cxn modelId="{A2D0B456-CCCA-4336-BA76-FADBDF256701}" type="presParOf" srcId="{B87CDF3C-2AB3-4EF4-8E1A-24BBC7E12496}" destId="{51530662-2045-4F7E-BFF0-1F8E93B5C30F}" srcOrd="0" destOrd="0" presId="urn:microsoft.com/office/officeart/2005/8/layout/vList3#1"/>
    <dgm:cxn modelId="{B9C86760-EE09-49AE-8CA0-4E55B9940C09}" type="presParOf" srcId="{B87CDF3C-2AB3-4EF4-8E1A-24BBC7E12496}" destId="{68559959-DB4A-4B38-AEC5-29807C12B2A7}" srcOrd="1" destOrd="0" presId="urn:microsoft.com/office/officeart/2005/8/layout/vList3#1"/>
    <dgm:cxn modelId="{24F8FD6A-8197-40EB-A07D-066F7B74D8C5}" type="presParOf" srcId="{FF13B0A8-7DB8-404F-A2CC-A46442E02353}" destId="{8A90DD23-1E78-4B25-8063-EBF511FA43DC}" srcOrd="3" destOrd="0" presId="urn:microsoft.com/office/officeart/2005/8/layout/vList3#1"/>
    <dgm:cxn modelId="{1D7B7890-5A1B-49F8-BF4B-DE3E0FD78A87}" type="presParOf" srcId="{FF13B0A8-7DB8-404F-A2CC-A46442E02353}" destId="{69AC7774-A9ED-464E-BCEE-F99073FBB9F0}" srcOrd="4" destOrd="0" presId="urn:microsoft.com/office/officeart/2005/8/layout/vList3#1"/>
    <dgm:cxn modelId="{CE760E44-F335-4982-A487-30E08D0F9529}" type="presParOf" srcId="{69AC7774-A9ED-464E-BCEE-F99073FBB9F0}" destId="{EBE20A56-8924-414D-A130-5656F5C62248}" srcOrd="0" destOrd="0" presId="urn:microsoft.com/office/officeart/2005/8/layout/vList3#1"/>
    <dgm:cxn modelId="{3FC26345-D4DA-4D27-8A80-DC595B3A128B}" type="presParOf" srcId="{69AC7774-A9ED-464E-BCEE-F99073FBB9F0}" destId="{7EE95447-C774-4910-99EA-05918147D444}" srcOrd="1" destOrd="0" presId="urn:microsoft.com/office/officeart/2005/8/layout/vList3#1"/>
    <dgm:cxn modelId="{09126AF0-A298-451A-AD83-C4FFE47E7209}" type="presParOf" srcId="{FF13B0A8-7DB8-404F-A2CC-A46442E02353}" destId="{567E2246-EC6B-4E77-A05A-DC6B67CA44E0}" srcOrd="5" destOrd="0" presId="urn:microsoft.com/office/officeart/2005/8/layout/vList3#1"/>
    <dgm:cxn modelId="{DABD8613-03C4-4F58-80F9-98E2E8D0B962}" type="presParOf" srcId="{FF13B0A8-7DB8-404F-A2CC-A46442E02353}" destId="{221E4402-51CE-4F6A-A3A3-61000088D592}" srcOrd="6" destOrd="0" presId="urn:microsoft.com/office/officeart/2005/8/layout/vList3#1"/>
    <dgm:cxn modelId="{7016B353-A6F0-4B59-946E-5FBF1DDB1040}" type="presParOf" srcId="{221E4402-51CE-4F6A-A3A3-61000088D592}" destId="{232504E2-C880-486F-9C9B-11A04080F45D}" srcOrd="0" destOrd="0" presId="urn:microsoft.com/office/officeart/2005/8/layout/vList3#1"/>
    <dgm:cxn modelId="{A1EDBE3B-7881-4C06-9D9D-E7FBE519D28E}" type="presParOf" srcId="{221E4402-51CE-4F6A-A3A3-61000088D592}" destId="{86660770-1389-49A9-84AD-81EBDD87D0E4}" srcOrd="1" destOrd="0" presId="urn:microsoft.com/office/officeart/2005/8/layout/vList3#1"/>
    <dgm:cxn modelId="{941329D6-AC80-491F-8E77-AD2A72A53E01}" type="presParOf" srcId="{FF13B0A8-7DB8-404F-A2CC-A46442E02353}" destId="{3F1F55AD-4622-4489-B2F1-F04BE77CDA82}" srcOrd="7" destOrd="0" presId="urn:microsoft.com/office/officeart/2005/8/layout/vList3#1"/>
    <dgm:cxn modelId="{4857CA02-1ECD-47CA-8EB4-BE549015B4D5}" type="presParOf" srcId="{FF13B0A8-7DB8-404F-A2CC-A46442E02353}" destId="{95F7CD46-7336-46D2-A905-0B62DF3E0DC4}" srcOrd="8" destOrd="0" presId="urn:microsoft.com/office/officeart/2005/8/layout/vList3#1"/>
    <dgm:cxn modelId="{2B03A71F-7A0B-4988-8F8A-784E2CA90835}" type="presParOf" srcId="{95F7CD46-7336-46D2-A905-0B62DF3E0DC4}" destId="{85A3E36F-D185-4EE8-9F04-BC0F58969DBD}" srcOrd="0" destOrd="0" presId="urn:microsoft.com/office/officeart/2005/8/layout/vList3#1"/>
    <dgm:cxn modelId="{F2FFA20D-B1EF-4219-8258-63952D690C5C}" type="presParOf" srcId="{95F7CD46-7336-46D2-A905-0B62DF3E0DC4}" destId="{E9176F68-A893-4440-824C-5BEBD9CD0A61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F2A9BF-E3D9-4AA1-A1B3-44A8792AC571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E3EF197-0751-4733-A3E3-0B9CCA2E32DB}">
      <dgm:prSet/>
      <dgm:spPr/>
      <dgm:t>
        <a:bodyPr/>
        <a:lstStyle/>
        <a:p>
          <a:r>
            <a:rPr lang="en-US" dirty="0" smtClean="0"/>
            <a:t>Undergraduate Research</a:t>
          </a:r>
          <a:endParaRPr lang="en-US" dirty="0"/>
        </a:p>
      </dgm:t>
    </dgm:pt>
    <dgm:pt modelId="{31759F88-392B-4589-823A-8A57F05C84A6}" type="parTrans" cxnId="{219C6443-B1B7-421F-8FEA-52F64AE00A71}">
      <dgm:prSet/>
      <dgm:spPr/>
      <dgm:t>
        <a:bodyPr/>
        <a:lstStyle/>
        <a:p>
          <a:endParaRPr lang="en-US"/>
        </a:p>
      </dgm:t>
    </dgm:pt>
    <dgm:pt modelId="{E7839F73-0ABC-438A-A5F0-777751159297}" type="sibTrans" cxnId="{219C6443-B1B7-421F-8FEA-52F64AE00A71}">
      <dgm:prSet/>
      <dgm:spPr/>
      <dgm:t>
        <a:bodyPr/>
        <a:lstStyle/>
        <a:p>
          <a:endParaRPr lang="en-US"/>
        </a:p>
      </dgm:t>
    </dgm:pt>
    <dgm:pt modelId="{7C6E1973-C7F0-495C-AF92-08B3A30E0127}">
      <dgm:prSet/>
      <dgm:spPr/>
      <dgm:t>
        <a:bodyPr/>
        <a:lstStyle/>
        <a:p>
          <a:r>
            <a:rPr lang="en-US" dirty="0" smtClean="0"/>
            <a:t>Faculty/Student Publications</a:t>
          </a:r>
          <a:endParaRPr lang="en-US" dirty="0"/>
        </a:p>
      </dgm:t>
    </dgm:pt>
    <dgm:pt modelId="{0E355395-E626-4F78-A102-20F300C1872A}" type="parTrans" cxnId="{E5139358-2D25-4E50-A377-14545373C830}">
      <dgm:prSet/>
      <dgm:spPr/>
      <dgm:t>
        <a:bodyPr/>
        <a:lstStyle/>
        <a:p>
          <a:endParaRPr lang="en-US"/>
        </a:p>
      </dgm:t>
    </dgm:pt>
    <dgm:pt modelId="{F0A0B85D-D6E7-440A-B70F-175D7DA0B358}" type="sibTrans" cxnId="{E5139358-2D25-4E50-A377-14545373C830}">
      <dgm:prSet/>
      <dgm:spPr/>
      <dgm:t>
        <a:bodyPr/>
        <a:lstStyle/>
        <a:p>
          <a:endParaRPr lang="en-US"/>
        </a:p>
      </dgm:t>
    </dgm:pt>
    <dgm:pt modelId="{3F022ABB-5736-4080-B1A1-517A7B65D5D3}">
      <dgm:prSet/>
      <dgm:spPr/>
      <dgm:t>
        <a:bodyPr/>
        <a:lstStyle/>
        <a:p>
          <a:r>
            <a:rPr lang="en-US" dirty="0" smtClean="0"/>
            <a:t>Faculty Publications</a:t>
          </a:r>
          <a:endParaRPr lang="en-US" dirty="0"/>
        </a:p>
      </dgm:t>
    </dgm:pt>
    <dgm:pt modelId="{DCAC13D1-D545-496F-9917-04A3A42D89AE}" type="parTrans" cxnId="{7F840CA3-EDE3-49EC-B7A4-42FF3FB1C297}">
      <dgm:prSet/>
      <dgm:spPr/>
      <dgm:t>
        <a:bodyPr/>
        <a:lstStyle/>
        <a:p>
          <a:endParaRPr lang="en-US"/>
        </a:p>
      </dgm:t>
    </dgm:pt>
    <dgm:pt modelId="{F414513F-BF70-4464-B6F3-E5D383BB9B71}" type="sibTrans" cxnId="{7F840CA3-EDE3-49EC-B7A4-42FF3FB1C297}">
      <dgm:prSet/>
      <dgm:spPr/>
      <dgm:t>
        <a:bodyPr/>
        <a:lstStyle/>
        <a:p>
          <a:endParaRPr lang="en-US"/>
        </a:p>
      </dgm:t>
    </dgm:pt>
    <dgm:pt modelId="{7A38187C-DA6F-496D-A797-0A9768FD34BA}">
      <dgm:prSet/>
      <dgm:spPr/>
      <dgm:t>
        <a:bodyPr/>
        <a:lstStyle/>
        <a:p>
          <a:r>
            <a:rPr lang="en-US" dirty="0" smtClean="0"/>
            <a:t>Appointments</a:t>
          </a:r>
          <a:endParaRPr lang="en-US" dirty="0"/>
        </a:p>
      </dgm:t>
    </dgm:pt>
    <dgm:pt modelId="{6F84B4E6-67BC-4931-8F8B-F385F716479A}" type="parTrans" cxnId="{8DF07468-6B89-4CD9-9334-0C63855BB80E}">
      <dgm:prSet/>
      <dgm:spPr/>
      <dgm:t>
        <a:bodyPr/>
        <a:lstStyle/>
        <a:p>
          <a:endParaRPr lang="en-US"/>
        </a:p>
      </dgm:t>
    </dgm:pt>
    <dgm:pt modelId="{CCBAF85F-2E7A-42D8-8389-714974C65744}" type="sibTrans" cxnId="{8DF07468-6B89-4CD9-9334-0C63855BB80E}">
      <dgm:prSet/>
      <dgm:spPr/>
      <dgm:t>
        <a:bodyPr/>
        <a:lstStyle/>
        <a:p>
          <a:endParaRPr lang="en-US"/>
        </a:p>
      </dgm:t>
    </dgm:pt>
    <dgm:pt modelId="{E16FD943-D06B-4B7B-A005-23E23D56ACA5}">
      <dgm:prSet/>
      <dgm:spPr/>
      <dgm:t>
        <a:bodyPr/>
        <a:lstStyle/>
        <a:p>
          <a:r>
            <a:rPr lang="en-US" dirty="0" smtClean="0"/>
            <a:t>Activities</a:t>
          </a:r>
          <a:endParaRPr lang="en-US" dirty="0"/>
        </a:p>
      </dgm:t>
    </dgm:pt>
    <dgm:pt modelId="{E30DE320-F346-4953-A619-D7357FED81A7}" type="parTrans" cxnId="{23007F32-8EC3-4A91-9C11-F021A7994208}">
      <dgm:prSet/>
      <dgm:spPr/>
      <dgm:t>
        <a:bodyPr/>
        <a:lstStyle/>
        <a:p>
          <a:endParaRPr lang="en-US"/>
        </a:p>
      </dgm:t>
    </dgm:pt>
    <dgm:pt modelId="{EDDA77E4-DFB6-4845-9C4D-B38531239FD7}" type="sibTrans" cxnId="{23007F32-8EC3-4A91-9C11-F021A7994208}">
      <dgm:prSet/>
      <dgm:spPr/>
      <dgm:t>
        <a:bodyPr/>
        <a:lstStyle/>
        <a:p>
          <a:endParaRPr lang="en-US"/>
        </a:p>
      </dgm:t>
    </dgm:pt>
    <dgm:pt modelId="{DB534A82-47B8-4A77-A36B-7196ACCF20AD}">
      <dgm:prSet/>
      <dgm:spPr/>
      <dgm:t>
        <a:bodyPr/>
        <a:lstStyle/>
        <a:p>
          <a:r>
            <a:rPr lang="en-US" dirty="0" smtClean="0"/>
            <a:t>45% of majors participate</a:t>
          </a:r>
          <a:endParaRPr lang="en-US" dirty="0"/>
        </a:p>
      </dgm:t>
    </dgm:pt>
    <dgm:pt modelId="{6757FC82-F3E9-4B76-BB59-FFBEB3B7CB86}" type="parTrans" cxnId="{9EC7AC63-ADCE-47D0-8019-0EC0D8A96B5C}">
      <dgm:prSet/>
      <dgm:spPr/>
      <dgm:t>
        <a:bodyPr/>
        <a:lstStyle/>
        <a:p>
          <a:endParaRPr lang="en-US"/>
        </a:p>
      </dgm:t>
    </dgm:pt>
    <dgm:pt modelId="{7750E04C-88AF-4622-A18B-2EF581811C83}" type="sibTrans" cxnId="{9EC7AC63-ADCE-47D0-8019-0EC0D8A96B5C}">
      <dgm:prSet/>
      <dgm:spPr/>
      <dgm:t>
        <a:bodyPr/>
        <a:lstStyle/>
        <a:p>
          <a:endParaRPr lang="en-US"/>
        </a:p>
      </dgm:t>
    </dgm:pt>
    <dgm:pt modelId="{554446E1-7658-41A9-A1DC-714973F7C318}">
      <dgm:prSet/>
      <dgm:spPr/>
      <dgm:t>
        <a:bodyPr/>
        <a:lstStyle/>
        <a:p>
          <a:r>
            <a:rPr lang="en-US" dirty="0" smtClean="0"/>
            <a:t>40% of these present at conferences </a:t>
          </a:r>
          <a:endParaRPr lang="en-US" dirty="0"/>
        </a:p>
      </dgm:t>
    </dgm:pt>
    <dgm:pt modelId="{8C52F00E-C5D0-454D-A4C8-DC5CE9E673B7}" type="parTrans" cxnId="{7CF09ABA-B96F-49F7-B97E-A37880B5EF41}">
      <dgm:prSet/>
      <dgm:spPr/>
      <dgm:t>
        <a:bodyPr/>
        <a:lstStyle/>
        <a:p>
          <a:endParaRPr lang="en-US"/>
        </a:p>
      </dgm:t>
    </dgm:pt>
    <dgm:pt modelId="{BB8AA675-E3D5-41F1-AB10-C7DF451A0F9E}" type="sibTrans" cxnId="{7CF09ABA-B96F-49F7-B97E-A37880B5EF41}">
      <dgm:prSet/>
      <dgm:spPr/>
      <dgm:t>
        <a:bodyPr/>
        <a:lstStyle/>
        <a:p>
          <a:endParaRPr lang="en-US"/>
        </a:p>
      </dgm:t>
    </dgm:pt>
    <dgm:pt modelId="{83CA498D-691A-4417-880C-5AF06D8E34DF}">
      <dgm:prSet custT="1"/>
      <dgm:spPr/>
      <dgm:t>
        <a:bodyPr/>
        <a:lstStyle/>
        <a:p>
          <a:r>
            <a:rPr lang="en-US" sz="2000" dirty="0" smtClean="0">
              <a:latin typeface="+mn-lt"/>
            </a:rPr>
            <a:t>K. </a:t>
          </a:r>
          <a:r>
            <a:rPr lang="en-US" sz="2000" dirty="0" err="1" smtClean="0">
              <a:latin typeface="+mn-lt"/>
            </a:rPr>
            <a:t>Onchoke</a:t>
          </a:r>
          <a:r>
            <a:rPr lang="en-US" sz="2000" dirty="0" smtClean="0">
              <a:latin typeface="+mn-lt"/>
            </a:rPr>
            <a:t>   A. </a:t>
          </a:r>
          <a:r>
            <a:rPr lang="en-US" sz="2000" dirty="0" err="1" smtClean="0">
              <a:latin typeface="+mn-lt"/>
              <a:cs typeface="Times New Roman"/>
            </a:rPr>
            <a:t>Frantzen</a:t>
          </a:r>
          <a:r>
            <a:rPr lang="en-US" sz="2000" dirty="0" smtClean="0">
              <a:latin typeface="+mn-lt"/>
              <a:cs typeface="Times New Roman"/>
            </a:rPr>
            <a:t>,   O. </a:t>
          </a:r>
          <a:r>
            <a:rPr lang="en-US" sz="2000" dirty="0" smtClean="0">
              <a:latin typeface="+mn-lt"/>
            </a:rPr>
            <a:t>Odunuga  M. </a:t>
          </a:r>
          <a:r>
            <a:rPr lang="en-US" sz="2000" dirty="0" smtClean="0">
              <a:latin typeface="+mn-lt"/>
              <a:cs typeface="Times New Roman"/>
            </a:rPr>
            <a:t>Harris    </a:t>
          </a:r>
          <a:endParaRPr lang="en-US" sz="2000" dirty="0">
            <a:latin typeface="+mn-lt"/>
          </a:endParaRPr>
        </a:p>
      </dgm:t>
    </dgm:pt>
    <dgm:pt modelId="{3FD3173F-8C99-4AC8-9456-031991ABB350}" type="parTrans" cxnId="{4F53EA86-5B6B-4B27-B8A1-138CA4C4F8F2}">
      <dgm:prSet/>
      <dgm:spPr/>
      <dgm:t>
        <a:bodyPr/>
        <a:lstStyle/>
        <a:p>
          <a:endParaRPr lang="en-US"/>
        </a:p>
      </dgm:t>
    </dgm:pt>
    <dgm:pt modelId="{465030DE-094A-48EF-8F91-597D25F39580}" type="sibTrans" cxnId="{4F53EA86-5B6B-4B27-B8A1-138CA4C4F8F2}">
      <dgm:prSet/>
      <dgm:spPr/>
      <dgm:t>
        <a:bodyPr/>
        <a:lstStyle/>
        <a:p>
          <a:endParaRPr lang="en-US"/>
        </a:p>
      </dgm:t>
    </dgm:pt>
    <dgm:pt modelId="{040925D7-37DF-4C16-AF4E-F956205FEDA2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dirty="0" smtClean="0">
              <a:latin typeface="+mn-lt"/>
            </a:rPr>
            <a:t>J. Moore               R. </a:t>
          </a:r>
          <a:r>
            <a:rPr lang="en-US" sz="2000" dirty="0" smtClean="0">
              <a:latin typeface="+mn-lt"/>
              <a:cs typeface="Times New Roman"/>
            </a:rPr>
            <a:t>Langley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dirty="0" smtClean="0">
              <a:latin typeface="+mn-lt"/>
            </a:rPr>
            <a:t>M. Janusa</a:t>
          </a:r>
          <a:endParaRPr lang="en-US" sz="2000" dirty="0">
            <a:latin typeface="+mn-lt"/>
          </a:endParaRPr>
        </a:p>
      </dgm:t>
    </dgm:pt>
    <dgm:pt modelId="{AAEC0EE9-7898-4446-9AC7-2254A934092D}" type="parTrans" cxnId="{D153E3BB-CBAB-4080-B58F-1BA38F1F35EE}">
      <dgm:prSet/>
      <dgm:spPr/>
      <dgm:t>
        <a:bodyPr/>
        <a:lstStyle/>
        <a:p>
          <a:endParaRPr lang="en-US"/>
        </a:p>
      </dgm:t>
    </dgm:pt>
    <dgm:pt modelId="{87403044-2528-4A1D-AD44-A10FA4757A59}" type="sibTrans" cxnId="{D153E3BB-CBAB-4080-B58F-1BA38F1F35EE}">
      <dgm:prSet/>
      <dgm:spPr/>
      <dgm:t>
        <a:bodyPr/>
        <a:lstStyle/>
        <a:p>
          <a:endParaRPr lang="en-US"/>
        </a:p>
      </dgm:t>
    </dgm:pt>
    <dgm:pt modelId="{791B0E37-95F7-4A40-A0D0-32842C449289}">
      <dgm:prSet/>
      <dgm:spPr/>
      <dgm:t>
        <a:bodyPr/>
        <a:lstStyle/>
        <a:p>
          <a:r>
            <a:rPr lang="en-US" dirty="0" smtClean="0"/>
            <a:t>Successful Alumni Day!!!</a:t>
          </a:r>
          <a:endParaRPr lang="en-US" dirty="0"/>
        </a:p>
      </dgm:t>
    </dgm:pt>
    <dgm:pt modelId="{5A16E683-F11C-4081-ADFA-6FC5677F0A35}" type="parTrans" cxnId="{68A269EF-9359-46AC-9A1D-A6A4F948F541}">
      <dgm:prSet/>
      <dgm:spPr/>
      <dgm:t>
        <a:bodyPr/>
        <a:lstStyle/>
        <a:p>
          <a:endParaRPr lang="en-US"/>
        </a:p>
      </dgm:t>
    </dgm:pt>
    <dgm:pt modelId="{19A5E76E-CD22-4083-84C6-4EC150AD53B9}" type="sibTrans" cxnId="{68A269EF-9359-46AC-9A1D-A6A4F948F541}">
      <dgm:prSet/>
      <dgm:spPr/>
      <dgm:t>
        <a:bodyPr/>
        <a:lstStyle/>
        <a:p>
          <a:endParaRPr lang="en-US"/>
        </a:p>
      </dgm:t>
    </dgm:pt>
    <dgm:pt modelId="{E95B8EF7-C3A5-44CC-8A4B-D8B23DA6ED09}">
      <dgm:prSet/>
      <dgm:spPr/>
      <dgm:t>
        <a:bodyPr/>
        <a:lstStyle/>
        <a:p>
          <a:r>
            <a:rPr lang="en-US" dirty="0" smtClean="0"/>
            <a:t>A. </a:t>
          </a:r>
          <a:r>
            <a:rPr lang="en-US" dirty="0" err="1" smtClean="0"/>
            <a:t>Duben</a:t>
          </a:r>
          <a:r>
            <a:rPr lang="en-US" dirty="0" smtClean="0"/>
            <a:t> appointed to ABET Computing Accreditation Commission</a:t>
          </a:r>
          <a:endParaRPr lang="en-US" dirty="0"/>
        </a:p>
      </dgm:t>
    </dgm:pt>
    <dgm:pt modelId="{DFB38C06-57A0-413F-AE6F-37B6D41A5D04}" type="parTrans" cxnId="{1E3696D5-4127-4D20-8167-FFC76B8EEA04}">
      <dgm:prSet/>
      <dgm:spPr/>
      <dgm:t>
        <a:bodyPr/>
        <a:lstStyle/>
        <a:p>
          <a:endParaRPr lang="en-US"/>
        </a:p>
      </dgm:t>
    </dgm:pt>
    <dgm:pt modelId="{05A620FD-F84E-4B42-B022-DD73A91CF350}" type="sibTrans" cxnId="{1E3696D5-4127-4D20-8167-FFC76B8EEA04}">
      <dgm:prSet/>
      <dgm:spPr/>
      <dgm:t>
        <a:bodyPr/>
        <a:lstStyle/>
        <a:p>
          <a:endParaRPr lang="en-US"/>
        </a:p>
      </dgm:t>
    </dgm:pt>
    <dgm:pt modelId="{4FE58287-78A8-4E05-84BF-C0E3D16286D2}" type="pres">
      <dgm:prSet presAssocID="{AEF2A9BF-E3D9-4AA1-A1B3-44A8792AC571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BE46016-BCFA-496B-A12D-5E5F7220030C}" type="pres">
      <dgm:prSet presAssocID="{3E3EF197-0751-4733-A3E3-0B9CCA2E32DB}" presName="parentText1" presStyleLbl="node1" presStyleIdx="0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7AB105-E57E-4ACF-BA54-8691D1775C66}" type="pres">
      <dgm:prSet presAssocID="{3E3EF197-0751-4733-A3E3-0B9CCA2E32DB}" presName="childText1" presStyleLbl="solidAlignAcc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4D21F0-951B-42DE-915C-9D6F5AD56D9D}" type="pres">
      <dgm:prSet presAssocID="{7C6E1973-C7F0-495C-AF92-08B3A30E0127}" presName="parentText2" presStyleLbl="node1" presStyleIdx="1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E0DBB4-E566-4E44-8337-78ADE2CBD964}" type="pres">
      <dgm:prSet presAssocID="{7C6E1973-C7F0-495C-AF92-08B3A30E0127}" presName="childText2" presStyleLbl="solidAlignAcc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52D252-89BF-4D9D-9D95-3CAED91CAB3A}" type="pres">
      <dgm:prSet presAssocID="{3F022ABB-5736-4080-B1A1-517A7B65D5D3}" presName="parentText3" presStyleLbl="node1" presStyleIdx="2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0FED00-8E38-45A2-B482-16FE1C6E06B6}" type="pres">
      <dgm:prSet presAssocID="{3F022ABB-5736-4080-B1A1-517A7B65D5D3}" presName="childText3" presStyleLbl="solidAlignAcc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D3CB9A-6F9C-47C2-9628-8A6A684DC399}" type="pres">
      <dgm:prSet presAssocID="{7A38187C-DA6F-496D-A797-0A9768FD34BA}" presName="parentText4" presStyleLbl="node1" presStyleIdx="3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8B388F-D6AA-492A-8C36-F1A342F7C86E}" type="pres">
      <dgm:prSet presAssocID="{7A38187C-DA6F-496D-A797-0A9768FD34BA}" presName="childText4" presStyleLbl="solidAlignAcc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771772-2C2C-4B63-8CEB-7746ABD5854C}" type="pres">
      <dgm:prSet presAssocID="{E16FD943-D06B-4B7B-A005-23E23D56ACA5}" presName="parentText5" presStyleLbl="node1" presStyleIdx="4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056453-0670-4396-B125-DC53F9BDBDE6}" type="pres">
      <dgm:prSet presAssocID="{E16FD943-D06B-4B7B-A005-23E23D56ACA5}" presName="childText5" presStyleLbl="solidAlignAcc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039859E-D03F-4B94-8B51-9BED1A6757F7}" type="presOf" srcId="{E16FD943-D06B-4B7B-A005-23E23D56ACA5}" destId="{24771772-2C2C-4B63-8CEB-7746ABD5854C}" srcOrd="0" destOrd="0" presId="urn:microsoft.com/office/officeart/2009/3/layout/IncreasingArrowsProcess"/>
    <dgm:cxn modelId="{5B82C55A-D44B-4201-A7F5-3E6635AC14D3}" type="presOf" srcId="{83CA498D-691A-4417-880C-5AF06D8E34DF}" destId="{40E0DBB4-E566-4E44-8337-78ADE2CBD964}" srcOrd="0" destOrd="0" presId="urn:microsoft.com/office/officeart/2009/3/layout/IncreasingArrowsProcess"/>
    <dgm:cxn modelId="{8DF07468-6B89-4CD9-9334-0C63855BB80E}" srcId="{AEF2A9BF-E3D9-4AA1-A1B3-44A8792AC571}" destId="{7A38187C-DA6F-496D-A797-0A9768FD34BA}" srcOrd="3" destOrd="0" parTransId="{6F84B4E6-67BC-4931-8F8B-F385F716479A}" sibTransId="{CCBAF85F-2E7A-42D8-8389-714974C65744}"/>
    <dgm:cxn modelId="{85E891B1-B3C6-4C11-939C-244E468D43ED}" type="presOf" srcId="{3E3EF197-0751-4733-A3E3-0B9CCA2E32DB}" destId="{0BE46016-BCFA-496B-A12D-5E5F7220030C}" srcOrd="0" destOrd="0" presId="urn:microsoft.com/office/officeart/2009/3/layout/IncreasingArrowsProcess"/>
    <dgm:cxn modelId="{FA9E0A6C-9C44-4A6B-84A7-783993EC541E}" type="presOf" srcId="{DB534A82-47B8-4A77-A36B-7196ACCF20AD}" destId="{6D7AB105-E57E-4ACF-BA54-8691D1775C66}" srcOrd="0" destOrd="0" presId="urn:microsoft.com/office/officeart/2009/3/layout/IncreasingArrowsProcess"/>
    <dgm:cxn modelId="{4F53EA86-5B6B-4B27-B8A1-138CA4C4F8F2}" srcId="{7C6E1973-C7F0-495C-AF92-08B3A30E0127}" destId="{83CA498D-691A-4417-880C-5AF06D8E34DF}" srcOrd="0" destOrd="0" parTransId="{3FD3173F-8C99-4AC8-9456-031991ABB350}" sibTransId="{465030DE-094A-48EF-8F91-597D25F39580}"/>
    <dgm:cxn modelId="{219C6443-B1B7-421F-8FEA-52F64AE00A71}" srcId="{AEF2A9BF-E3D9-4AA1-A1B3-44A8792AC571}" destId="{3E3EF197-0751-4733-A3E3-0B9CCA2E32DB}" srcOrd="0" destOrd="0" parTransId="{31759F88-392B-4589-823A-8A57F05C84A6}" sibTransId="{E7839F73-0ABC-438A-A5F0-777751159297}"/>
    <dgm:cxn modelId="{9BA37BCD-40EE-46F1-852F-B1FA32D64E98}" type="presOf" srcId="{791B0E37-95F7-4A40-A0D0-32842C449289}" destId="{87056453-0670-4396-B125-DC53F9BDBDE6}" srcOrd="0" destOrd="0" presId="urn:microsoft.com/office/officeart/2009/3/layout/IncreasingArrowsProcess"/>
    <dgm:cxn modelId="{E5139358-2D25-4E50-A377-14545373C830}" srcId="{AEF2A9BF-E3D9-4AA1-A1B3-44A8792AC571}" destId="{7C6E1973-C7F0-495C-AF92-08B3A30E0127}" srcOrd="1" destOrd="0" parTransId="{0E355395-E626-4F78-A102-20F300C1872A}" sibTransId="{F0A0B85D-D6E7-440A-B70F-175D7DA0B358}"/>
    <dgm:cxn modelId="{68A269EF-9359-46AC-9A1D-A6A4F948F541}" srcId="{E16FD943-D06B-4B7B-A005-23E23D56ACA5}" destId="{791B0E37-95F7-4A40-A0D0-32842C449289}" srcOrd="0" destOrd="0" parTransId="{5A16E683-F11C-4081-ADFA-6FC5677F0A35}" sibTransId="{19A5E76E-CD22-4083-84C6-4EC150AD53B9}"/>
    <dgm:cxn modelId="{9EC7AC63-ADCE-47D0-8019-0EC0D8A96B5C}" srcId="{3E3EF197-0751-4733-A3E3-0B9CCA2E32DB}" destId="{DB534A82-47B8-4A77-A36B-7196ACCF20AD}" srcOrd="0" destOrd="0" parTransId="{6757FC82-F3E9-4B76-BB59-FFBEB3B7CB86}" sibTransId="{7750E04C-88AF-4622-A18B-2EF581811C83}"/>
    <dgm:cxn modelId="{7CF09ABA-B96F-49F7-B97E-A37880B5EF41}" srcId="{3E3EF197-0751-4733-A3E3-0B9CCA2E32DB}" destId="{554446E1-7658-41A9-A1DC-714973F7C318}" srcOrd="1" destOrd="0" parTransId="{8C52F00E-C5D0-454D-A4C8-DC5CE9E673B7}" sibTransId="{BB8AA675-E3D5-41F1-AB10-C7DF451A0F9E}"/>
    <dgm:cxn modelId="{1E3696D5-4127-4D20-8167-FFC76B8EEA04}" srcId="{7A38187C-DA6F-496D-A797-0A9768FD34BA}" destId="{E95B8EF7-C3A5-44CC-8A4B-D8B23DA6ED09}" srcOrd="0" destOrd="0" parTransId="{DFB38C06-57A0-413F-AE6F-37B6D41A5D04}" sibTransId="{05A620FD-F84E-4B42-B022-DD73A91CF350}"/>
    <dgm:cxn modelId="{B37B6A0C-1D75-4452-AAF4-9E173315818B}" type="presOf" srcId="{7A38187C-DA6F-496D-A797-0A9768FD34BA}" destId="{13D3CB9A-6F9C-47C2-9628-8A6A684DC399}" srcOrd="0" destOrd="0" presId="urn:microsoft.com/office/officeart/2009/3/layout/IncreasingArrowsProcess"/>
    <dgm:cxn modelId="{81088B65-3CF0-46D2-B9AF-743F66A5C79E}" type="presOf" srcId="{E95B8EF7-C3A5-44CC-8A4B-D8B23DA6ED09}" destId="{838B388F-D6AA-492A-8C36-F1A342F7C86E}" srcOrd="0" destOrd="0" presId="urn:microsoft.com/office/officeart/2009/3/layout/IncreasingArrowsProcess"/>
    <dgm:cxn modelId="{D153E3BB-CBAB-4080-B58F-1BA38F1F35EE}" srcId="{3F022ABB-5736-4080-B1A1-517A7B65D5D3}" destId="{040925D7-37DF-4C16-AF4E-F956205FEDA2}" srcOrd="0" destOrd="0" parTransId="{AAEC0EE9-7898-4446-9AC7-2254A934092D}" sibTransId="{87403044-2528-4A1D-AD44-A10FA4757A59}"/>
    <dgm:cxn modelId="{6D28D052-F446-48A1-BAA9-5223FAEC384E}" type="presOf" srcId="{3F022ABB-5736-4080-B1A1-517A7B65D5D3}" destId="{5152D252-89BF-4D9D-9D95-3CAED91CAB3A}" srcOrd="0" destOrd="0" presId="urn:microsoft.com/office/officeart/2009/3/layout/IncreasingArrowsProcess"/>
    <dgm:cxn modelId="{B99E90B2-A892-415C-BA77-DABE0D8C8DB5}" type="presOf" srcId="{040925D7-37DF-4C16-AF4E-F956205FEDA2}" destId="{3C0FED00-8E38-45A2-B482-16FE1C6E06B6}" srcOrd="0" destOrd="0" presId="urn:microsoft.com/office/officeart/2009/3/layout/IncreasingArrowsProcess"/>
    <dgm:cxn modelId="{23007F32-8EC3-4A91-9C11-F021A7994208}" srcId="{AEF2A9BF-E3D9-4AA1-A1B3-44A8792AC571}" destId="{E16FD943-D06B-4B7B-A005-23E23D56ACA5}" srcOrd="4" destOrd="0" parTransId="{E30DE320-F346-4953-A619-D7357FED81A7}" sibTransId="{EDDA77E4-DFB6-4845-9C4D-B38531239FD7}"/>
    <dgm:cxn modelId="{5E451D60-8C1B-46BC-8912-BCBE933C8C62}" type="presOf" srcId="{554446E1-7658-41A9-A1DC-714973F7C318}" destId="{6D7AB105-E57E-4ACF-BA54-8691D1775C66}" srcOrd="0" destOrd="1" presId="urn:microsoft.com/office/officeart/2009/3/layout/IncreasingArrowsProcess"/>
    <dgm:cxn modelId="{064E276D-C0BF-4A32-887A-67B1CC36DC48}" type="presOf" srcId="{AEF2A9BF-E3D9-4AA1-A1B3-44A8792AC571}" destId="{4FE58287-78A8-4E05-84BF-C0E3D16286D2}" srcOrd="0" destOrd="0" presId="urn:microsoft.com/office/officeart/2009/3/layout/IncreasingArrowsProcess"/>
    <dgm:cxn modelId="{F6696A22-3DA7-4309-9062-7BB310D43D50}" type="presOf" srcId="{7C6E1973-C7F0-495C-AF92-08B3A30E0127}" destId="{AF4D21F0-951B-42DE-915C-9D6F5AD56D9D}" srcOrd="0" destOrd="0" presId="urn:microsoft.com/office/officeart/2009/3/layout/IncreasingArrowsProcess"/>
    <dgm:cxn modelId="{7F840CA3-EDE3-49EC-B7A4-42FF3FB1C297}" srcId="{AEF2A9BF-E3D9-4AA1-A1B3-44A8792AC571}" destId="{3F022ABB-5736-4080-B1A1-517A7B65D5D3}" srcOrd="2" destOrd="0" parTransId="{DCAC13D1-D545-496F-9917-04A3A42D89AE}" sibTransId="{F414513F-BF70-4464-B6F3-E5D383BB9B71}"/>
    <dgm:cxn modelId="{56AE126F-9020-4AB3-8DE0-0D5069BA70F7}" type="presParOf" srcId="{4FE58287-78A8-4E05-84BF-C0E3D16286D2}" destId="{0BE46016-BCFA-496B-A12D-5E5F7220030C}" srcOrd="0" destOrd="0" presId="urn:microsoft.com/office/officeart/2009/3/layout/IncreasingArrowsProcess"/>
    <dgm:cxn modelId="{218F958C-5756-4A4C-8FF1-C42B2A8B118A}" type="presParOf" srcId="{4FE58287-78A8-4E05-84BF-C0E3D16286D2}" destId="{6D7AB105-E57E-4ACF-BA54-8691D1775C66}" srcOrd="1" destOrd="0" presId="urn:microsoft.com/office/officeart/2009/3/layout/IncreasingArrowsProcess"/>
    <dgm:cxn modelId="{F699C55B-5068-48F8-9E81-0ECE728BAB80}" type="presParOf" srcId="{4FE58287-78A8-4E05-84BF-C0E3D16286D2}" destId="{AF4D21F0-951B-42DE-915C-9D6F5AD56D9D}" srcOrd="2" destOrd="0" presId="urn:microsoft.com/office/officeart/2009/3/layout/IncreasingArrowsProcess"/>
    <dgm:cxn modelId="{86B64A0C-30A2-45DC-8A49-A93CC3D52517}" type="presParOf" srcId="{4FE58287-78A8-4E05-84BF-C0E3D16286D2}" destId="{40E0DBB4-E566-4E44-8337-78ADE2CBD964}" srcOrd="3" destOrd="0" presId="urn:microsoft.com/office/officeart/2009/3/layout/IncreasingArrowsProcess"/>
    <dgm:cxn modelId="{9CE19F86-F6A4-4B18-AC5B-F6E51E7DAB78}" type="presParOf" srcId="{4FE58287-78A8-4E05-84BF-C0E3D16286D2}" destId="{5152D252-89BF-4D9D-9D95-3CAED91CAB3A}" srcOrd="4" destOrd="0" presId="urn:microsoft.com/office/officeart/2009/3/layout/IncreasingArrowsProcess"/>
    <dgm:cxn modelId="{70103E3F-C6F5-4F93-844C-35733818368B}" type="presParOf" srcId="{4FE58287-78A8-4E05-84BF-C0E3D16286D2}" destId="{3C0FED00-8E38-45A2-B482-16FE1C6E06B6}" srcOrd="5" destOrd="0" presId="urn:microsoft.com/office/officeart/2009/3/layout/IncreasingArrowsProcess"/>
    <dgm:cxn modelId="{1DAB7EC8-0C50-4834-AC54-6AE90D35453C}" type="presParOf" srcId="{4FE58287-78A8-4E05-84BF-C0E3D16286D2}" destId="{13D3CB9A-6F9C-47C2-9628-8A6A684DC399}" srcOrd="6" destOrd="0" presId="urn:microsoft.com/office/officeart/2009/3/layout/IncreasingArrowsProcess"/>
    <dgm:cxn modelId="{012B35F8-AC44-4D68-B80F-911075213479}" type="presParOf" srcId="{4FE58287-78A8-4E05-84BF-C0E3D16286D2}" destId="{838B388F-D6AA-492A-8C36-F1A342F7C86E}" srcOrd="7" destOrd="0" presId="urn:microsoft.com/office/officeart/2009/3/layout/IncreasingArrowsProcess"/>
    <dgm:cxn modelId="{54C80F21-17E0-4506-BA76-FB97B5DD9E47}" type="presParOf" srcId="{4FE58287-78A8-4E05-84BF-C0E3D16286D2}" destId="{24771772-2C2C-4B63-8CEB-7746ABD5854C}" srcOrd="8" destOrd="0" presId="urn:microsoft.com/office/officeart/2009/3/layout/IncreasingArrowsProcess"/>
    <dgm:cxn modelId="{D66784B6-AC2B-4DAE-A8D5-7815CE6BF827}" type="presParOf" srcId="{4FE58287-78A8-4E05-84BF-C0E3D16286D2}" destId="{87056453-0670-4396-B125-DC53F9BDBDE6}" srcOrd="9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FDAE38-E72D-4C0F-8B15-0F1F22AB1F5E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986EE7-A3A2-4FDD-8005-6DCD793E17D7}">
      <dgm:prSet phldrT="[Text]"/>
      <dgm:spPr/>
      <dgm:t>
        <a:bodyPr/>
        <a:lstStyle/>
        <a:p>
          <a:r>
            <a:rPr lang="en-US" dirty="0" smtClean="0"/>
            <a:t>AAPG Outstanding Student Chapter Award</a:t>
          </a:r>
          <a:endParaRPr lang="en-US" dirty="0"/>
        </a:p>
      </dgm:t>
    </dgm:pt>
    <dgm:pt modelId="{14B8C3A9-EC90-4ACA-AB2F-71A802603084}" type="parTrans" cxnId="{F7497852-43A9-4362-AD13-0E586DB7663F}">
      <dgm:prSet/>
      <dgm:spPr/>
      <dgm:t>
        <a:bodyPr/>
        <a:lstStyle/>
        <a:p>
          <a:endParaRPr lang="en-US"/>
        </a:p>
      </dgm:t>
    </dgm:pt>
    <dgm:pt modelId="{1E4D5FE3-DD8A-439E-B695-2332F9AD2E67}" type="sibTrans" cxnId="{F7497852-43A9-4362-AD13-0E586DB7663F}">
      <dgm:prSet/>
      <dgm:spPr/>
      <dgm:t>
        <a:bodyPr/>
        <a:lstStyle/>
        <a:p>
          <a:endParaRPr lang="en-US"/>
        </a:p>
      </dgm:t>
    </dgm:pt>
    <dgm:pt modelId="{F5CDDEC5-4CB9-4088-8DBB-180571577089}">
      <dgm:prSet phldrT="[Text]"/>
      <dgm:spPr/>
      <dgm:t>
        <a:bodyPr/>
        <a:lstStyle/>
        <a:p>
          <a:r>
            <a:rPr lang="en-US" dirty="0" smtClean="0"/>
            <a:t>Successful Summer Field Camp</a:t>
          </a:r>
          <a:endParaRPr lang="en-US" dirty="0"/>
        </a:p>
      </dgm:t>
    </dgm:pt>
    <dgm:pt modelId="{FD15825A-8873-4005-ABCA-F715AB7D8B81}" type="parTrans" cxnId="{A2BD8959-AB9D-42B5-A325-5AB1D79CAAD5}">
      <dgm:prSet/>
      <dgm:spPr/>
      <dgm:t>
        <a:bodyPr/>
        <a:lstStyle/>
        <a:p>
          <a:endParaRPr lang="en-US"/>
        </a:p>
      </dgm:t>
    </dgm:pt>
    <dgm:pt modelId="{4C7153B3-8906-4B83-8D18-BDB46DD4363D}" type="sibTrans" cxnId="{A2BD8959-AB9D-42B5-A325-5AB1D79CAAD5}">
      <dgm:prSet/>
      <dgm:spPr/>
      <dgm:t>
        <a:bodyPr/>
        <a:lstStyle/>
        <a:p>
          <a:endParaRPr lang="en-US"/>
        </a:p>
      </dgm:t>
    </dgm:pt>
    <dgm:pt modelId="{F0A185F8-8932-410F-8B68-9BC502328813}">
      <dgm:prSet phldrT="[Text]"/>
      <dgm:spPr/>
      <dgm:t>
        <a:bodyPr/>
        <a:lstStyle/>
        <a:p>
          <a:r>
            <a:rPr lang="en-US" dirty="0" smtClean="0"/>
            <a:t>Petroleum Industry Software Grant ($900,000)</a:t>
          </a:r>
          <a:endParaRPr lang="en-US" dirty="0"/>
        </a:p>
      </dgm:t>
    </dgm:pt>
    <dgm:pt modelId="{C6B13D63-11C0-433A-9AF3-F843D3B53577}" type="parTrans" cxnId="{07665D86-BB4D-4D4D-AD39-3735F290DAD2}">
      <dgm:prSet/>
      <dgm:spPr/>
      <dgm:t>
        <a:bodyPr/>
        <a:lstStyle/>
        <a:p>
          <a:endParaRPr lang="en-US"/>
        </a:p>
      </dgm:t>
    </dgm:pt>
    <dgm:pt modelId="{A20ECCB6-7FF3-4551-B5DE-0FB7CE33E070}" type="sibTrans" cxnId="{07665D86-BB4D-4D4D-AD39-3735F290DAD2}">
      <dgm:prSet/>
      <dgm:spPr/>
      <dgm:t>
        <a:bodyPr/>
        <a:lstStyle/>
        <a:p>
          <a:endParaRPr lang="en-US"/>
        </a:p>
      </dgm:t>
    </dgm:pt>
    <dgm:pt modelId="{FFDE139E-38E3-4EDD-8BB1-BDB1A8545961}">
      <dgm:prSet phldrT="[Text]"/>
      <dgm:spPr/>
      <dgm:t>
        <a:bodyPr/>
        <a:lstStyle/>
        <a:p>
          <a:r>
            <a:rPr lang="en-US" dirty="0" smtClean="0"/>
            <a:t>Six Master of Science Graduates</a:t>
          </a:r>
          <a:endParaRPr lang="en-US" dirty="0"/>
        </a:p>
      </dgm:t>
    </dgm:pt>
    <dgm:pt modelId="{D9611732-10C8-4D29-9143-2B33CF256B6A}" type="parTrans" cxnId="{54E76E08-6CBC-47C7-8D55-E790DF7D90D5}">
      <dgm:prSet/>
      <dgm:spPr/>
      <dgm:t>
        <a:bodyPr/>
        <a:lstStyle/>
        <a:p>
          <a:endParaRPr lang="en-US"/>
        </a:p>
      </dgm:t>
    </dgm:pt>
    <dgm:pt modelId="{E807D6FD-6C1E-4C6A-820F-81FB6BCF1DAF}" type="sibTrans" cxnId="{54E76E08-6CBC-47C7-8D55-E790DF7D90D5}">
      <dgm:prSet/>
      <dgm:spPr/>
      <dgm:t>
        <a:bodyPr/>
        <a:lstStyle/>
        <a:p>
          <a:endParaRPr lang="en-US"/>
        </a:p>
      </dgm:t>
    </dgm:pt>
    <dgm:pt modelId="{482E8044-8C87-460A-862C-9291A8586798}" type="pres">
      <dgm:prSet presAssocID="{EEFDAE38-E72D-4C0F-8B15-0F1F22AB1F5E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C2560CA-9195-40A8-9F97-F51FF7FE7478}" type="pres">
      <dgm:prSet presAssocID="{EEFDAE38-E72D-4C0F-8B15-0F1F22AB1F5E}" presName="diamond" presStyleLbl="bgShp" presStyleIdx="0" presStyleCnt="1"/>
      <dgm:spPr/>
    </dgm:pt>
    <dgm:pt modelId="{F18B5995-BA3E-418B-95EE-CFD171F9D3D1}" type="pres">
      <dgm:prSet presAssocID="{EEFDAE38-E72D-4C0F-8B15-0F1F22AB1F5E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A9976A-E8E0-450D-8C29-A80B56A445D9}" type="pres">
      <dgm:prSet presAssocID="{EEFDAE38-E72D-4C0F-8B15-0F1F22AB1F5E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6F1CEE-6663-4523-B508-760D8757279F}" type="pres">
      <dgm:prSet presAssocID="{EEFDAE38-E72D-4C0F-8B15-0F1F22AB1F5E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217558-5942-4A8C-81A2-B526B61E16FA}" type="pres">
      <dgm:prSet presAssocID="{EEFDAE38-E72D-4C0F-8B15-0F1F22AB1F5E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2BD8959-AB9D-42B5-A325-5AB1D79CAAD5}" srcId="{EEFDAE38-E72D-4C0F-8B15-0F1F22AB1F5E}" destId="{F5CDDEC5-4CB9-4088-8DBB-180571577089}" srcOrd="1" destOrd="0" parTransId="{FD15825A-8873-4005-ABCA-F715AB7D8B81}" sibTransId="{4C7153B3-8906-4B83-8D18-BDB46DD4363D}"/>
    <dgm:cxn modelId="{3495B67C-0891-4E5E-97E6-D270DA79C459}" type="presOf" srcId="{EEFDAE38-E72D-4C0F-8B15-0F1F22AB1F5E}" destId="{482E8044-8C87-460A-862C-9291A8586798}" srcOrd="0" destOrd="0" presId="urn:microsoft.com/office/officeart/2005/8/layout/matrix3"/>
    <dgm:cxn modelId="{B7B4DD74-036E-4E2C-9C6F-EDE5120806D9}" type="presOf" srcId="{F0A185F8-8932-410F-8B68-9BC502328813}" destId="{516F1CEE-6663-4523-B508-760D8757279F}" srcOrd="0" destOrd="0" presId="urn:microsoft.com/office/officeart/2005/8/layout/matrix3"/>
    <dgm:cxn modelId="{07665D86-BB4D-4D4D-AD39-3735F290DAD2}" srcId="{EEFDAE38-E72D-4C0F-8B15-0F1F22AB1F5E}" destId="{F0A185F8-8932-410F-8B68-9BC502328813}" srcOrd="2" destOrd="0" parTransId="{C6B13D63-11C0-433A-9AF3-F843D3B53577}" sibTransId="{A20ECCB6-7FF3-4551-B5DE-0FB7CE33E070}"/>
    <dgm:cxn modelId="{54E76E08-6CBC-47C7-8D55-E790DF7D90D5}" srcId="{EEFDAE38-E72D-4C0F-8B15-0F1F22AB1F5E}" destId="{FFDE139E-38E3-4EDD-8BB1-BDB1A8545961}" srcOrd="3" destOrd="0" parTransId="{D9611732-10C8-4D29-9143-2B33CF256B6A}" sibTransId="{E807D6FD-6C1E-4C6A-820F-81FB6BCF1DAF}"/>
    <dgm:cxn modelId="{F7497852-43A9-4362-AD13-0E586DB7663F}" srcId="{EEFDAE38-E72D-4C0F-8B15-0F1F22AB1F5E}" destId="{15986EE7-A3A2-4FDD-8005-6DCD793E17D7}" srcOrd="0" destOrd="0" parTransId="{14B8C3A9-EC90-4ACA-AB2F-71A802603084}" sibTransId="{1E4D5FE3-DD8A-439E-B695-2332F9AD2E67}"/>
    <dgm:cxn modelId="{BFD65692-7961-4181-9744-37571D627DFB}" type="presOf" srcId="{F5CDDEC5-4CB9-4088-8DBB-180571577089}" destId="{E3A9976A-E8E0-450D-8C29-A80B56A445D9}" srcOrd="0" destOrd="0" presId="urn:microsoft.com/office/officeart/2005/8/layout/matrix3"/>
    <dgm:cxn modelId="{6369F403-6C42-4D18-8980-DF1AB8AE201D}" type="presOf" srcId="{FFDE139E-38E3-4EDD-8BB1-BDB1A8545961}" destId="{4E217558-5942-4A8C-81A2-B526B61E16FA}" srcOrd="0" destOrd="0" presId="urn:microsoft.com/office/officeart/2005/8/layout/matrix3"/>
    <dgm:cxn modelId="{DA29DC06-9E09-4D06-BEE3-C05A74852EE4}" type="presOf" srcId="{15986EE7-A3A2-4FDD-8005-6DCD793E17D7}" destId="{F18B5995-BA3E-418B-95EE-CFD171F9D3D1}" srcOrd="0" destOrd="0" presId="urn:microsoft.com/office/officeart/2005/8/layout/matrix3"/>
    <dgm:cxn modelId="{F98A6BAD-35C6-4C32-90D9-A997BE92596E}" type="presParOf" srcId="{482E8044-8C87-460A-862C-9291A8586798}" destId="{DC2560CA-9195-40A8-9F97-F51FF7FE7478}" srcOrd="0" destOrd="0" presId="urn:microsoft.com/office/officeart/2005/8/layout/matrix3"/>
    <dgm:cxn modelId="{6D53AA07-7129-4F19-92A6-213870C1B97C}" type="presParOf" srcId="{482E8044-8C87-460A-862C-9291A8586798}" destId="{F18B5995-BA3E-418B-95EE-CFD171F9D3D1}" srcOrd="1" destOrd="0" presId="urn:microsoft.com/office/officeart/2005/8/layout/matrix3"/>
    <dgm:cxn modelId="{D8E8A69F-D84D-4E14-BD59-DA654C2C6394}" type="presParOf" srcId="{482E8044-8C87-460A-862C-9291A8586798}" destId="{E3A9976A-E8E0-450D-8C29-A80B56A445D9}" srcOrd="2" destOrd="0" presId="urn:microsoft.com/office/officeart/2005/8/layout/matrix3"/>
    <dgm:cxn modelId="{995706F4-0A79-4F47-95F4-AEA3045A50C3}" type="presParOf" srcId="{482E8044-8C87-460A-862C-9291A8586798}" destId="{516F1CEE-6663-4523-B508-760D8757279F}" srcOrd="3" destOrd="0" presId="urn:microsoft.com/office/officeart/2005/8/layout/matrix3"/>
    <dgm:cxn modelId="{B2820243-1AE3-4CCE-923D-0DE9CACF3C41}" type="presParOf" srcId="{482E8044-8C87-460A-862C-9291A8586798}" destId="{4E217558-5942-4A8C-81A2-B526B61E16FA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283053E-C44C-4697-9E2E-19CC4780EC7E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C2379059-1BFF-436C-A393-ECF39BEC55F1}">
      <dgm:prSet phldrT="[Text]"/>
      <dgm:spPr/>
      <dgm:t>
        <a:bodyPr/>
        <a:lstStyle/>
        <a:p>
          <a:r>
            <a:rPr lang="en-US" dirty="0" smtClean="0"/>
            <a:t>Six faculty promotions and/or tenure</a:t>
          </a:r>
          <a:endParaRPr lang="en-US" dirty="0"/>
        </a:p>
      </dgm:t>
    </dgm:pt>
    <dgm:pt modelId="{D41BF6DE-1BA5-41CE-BFA9-F565AFB139B7}" type="parTrans" cxnId="{5EEDB0BA-E372-49B7-A251-1EAD07EEFD13}">
      <dgm:prSet/>
      <dgm:spPr/>
      <dgm:t>
        <a:bodyPr/>
        <a:lstStyle/>
        <a:p>
          <a:endParaRPr lang="en-US"/>
        </a:p>
      </dgm:t>
    </dgm:pt>
    <dgm:pt modelId="{0B32132A-8514-4BD8-805F-5311FA4BE02D}" type="sibTrans" cxnId="{5EEDB0BA-E372-49B7-A251-1EAD07EEFD13}">
      <dgm:prSet/>
      <dgm:spPr/>
      <dgm:t>
        <a:bodyPr/>
        <a:lstStyle/>
        <a:p>
          <a:endParaRPr lang="en-US"/>
        </a:p>
      </dgm:t>
    </dgm:pt>
    <dgm:pt modelId="{60864C5C-D2E8-4011-AEAF-DF828FC21ADA}">
      <dgm:prSet phldrT="[Text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 smtClean="0"/>
            <a:t>C. Richardson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 smtClean="0"/>
            <a:t>THECB Tuning Oversight Council </a:t>
          </a:r>
          <a:endParaRPr lang="en-US" dirty="0"/>
        </a:p>
      </dgm:t>
    </dgm:pt>
    <dgm:pt modelId="{1AE79D38-67D4-4E8F-8997-A092D9D47DA1}" type="parTrans" cxnId="{48D5F80E-2A9C-4EF1-A2FE-BE527691853E}">
      <dgm:prSet/>
      <dgm:spPr/>
      <dgm:t>
        <a:bodyPr/>
        <a:lstStyle/>
        <a:p>
          <a:endParaRPr lang="en-US"/>
        </a:p>
      </dgm:t>
    </dgm:pt>
    <dgm:pt modelId="{87AA09B6-1081-4FD6-901B-D90380DA64B6}" type="sibTrans" cxnId="{48D5F80E-2A9C-4EF1-A2FE-BE527691853E}">
      <dgm:prSet/>
      <dgm:spPr/>
      <dgm:t>
        <a:bodyPr/>
        <a:lstStyle/>
        <a:p>
          <a:endParaRPr lang="en-US"/>
        </a:p>
      </dgm:t>
    </dgm:pt>
    <dgm:pt modelId="{F3613C5E-61A7-4314-BA52-8EB8588CDA6E}">
      <dgm:prSet phldrT="[Text]"/>
      <dgm:spPr/>
      <dgm:t>
        <a:bodyPr/>
        <a:lstStyle/>
        <a:p>
          <a:r>
            <a:rPr lang="en-US" dirty="0" smtClean="0"/>
            <a:t>Grants:</a:t>
          </a:r>
        </a:p>
        <a:p>
          <a:r>
            <a:rPr lang="en-US" dirty="0" smtClean="0"/>
            <a:t>3 Completed FRGs</a:t>
          </a:r>
        </a:p>
        <a:p>
          <a:r>
            <a:rPr lang="en-US" dirty="0" smtClean="0"/>
            <a:t>1 new FRG</a:t>
          </a:r>
        </a:p>
        <a:p>
          <a:r>
            <a:rPr lang="en-US" dirty="0" smtClean="0"/>
            <a:t>1 new FREG</a:t>
          </a:r>
          <a:endParaRPr lang="en-US" dirty="0"/>
        </a:p>
      </dgm:t>
    </dgm:pt>
    <dgm:pt modelId="{94DD3663-7BC2-41F8-9665-3E7569A1B43D}" type="parTrans" cxnId="{74ED7067-46E6-49DC-A9CC-F0E7269384C3}">
      <dgm:prSet/>
      <dgm:spPr/>
      <dgm:t>
        <a:bodyPr/>
        <a:lstStyle/>
        <a:p>
          <a:endParaRPr lang="en-US"/>
        </a:p>
      </dgm:t>
    </dgm:pt>
    <dgm:pt modelId="{156E5091-2783-4055-BE57-8B5C71C91D1A}" type="sibTrans" cxnId="{74ED7067-46E6-49DC-A9CC-F0E7269384C3}">
      <dgm:prSet/>
      <dgm:spPr/>
      <dgm:t>
        <a:bodyPr/>
        <a:lstStyle/>
        <a:p>
          <a:endParaRPr lang="en-US"/>
        </a:p>
      </dgm:t>
    </dgm:pt>
    <dgm:pt modelId="{330AC6C6-03A8-49BE-920E-026385FE62CC}">
      <dgm:prSet phldrT="[Text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 smtClean="0"/>
            <a:t>R. Henderson</a:t>
          </a:r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dirty="0" smtClean="0"/>
            <a:t>2012 Bright Ideas Spotlight Exhibit</a:t>
          </a:r>
        </a:p>
      </dgm:t>
    </dgm:pt>
    <dgm:pt modelId="{7196AAB9-A1FF-4C7A-A633-B8808821D7B6}" type="sibTrans" cxnId="{0DB303EA-DD96-4D93-874C-D38D736F0300}">
      <dgm:prSet/>
      <dgm:spPr/>
      <dgm:t>
        <a:bodyPr/>
        <a:lstStyle/>
        <a:p>
          <a:endParaRPr lang="en-US"/>
        </a:p>
      </dgm:t>
    </dgm:pt>
    <dgm:pt modelId="{4E101DDA-7C76-499A-A9AF-186C6A4462BD}" type="parTrans" cxnId="{0DB303EA-DD96-4D93-874C-D38D736F0300}">
      <dgm:prSet/>
      <dgm:spPr/>
      <dgm:t>
        <a:bodyPr/>
        <a:lstStyle/>
        <a:p>
          <a:endParaRPr lang="en-US"/>
        </a:p>
      </dgm:t>
    </dgm:pt>
    <dgm:pt modelId="{5B25A228-E376-41A0-B6A3-C600865EB643}" type="pres">
      <dgm:prSet presAssocID="{E283053E-C44C-4697-9E2E-19CC4780EC7E}" presName="CompostProcess" presStyleCnt="0">
        <dgm:presLayoutVars>
          <dgm:dir/>
          <dgm:resizeHandles val="exact"/>
        </dgm:presLayoutVars>
      </dgm:prSet>
      <dgm:spPr/>
    </dgm:pt>
    <dgm:pt modelId="{3CA9BAC1-A701-4143-8122-1E521227389B}" type="pres">
      <dgm:prSet presAssocID="{E283053E-C44C-4697-9E2E-19CC4780EC7E}" presName="arrow" presStyleLbl="bgShp" presStyleIdx="0" presStyleCnt="1"/>
      <dgm:spPr/>
    </dgm:pt>
    <dgm:pt modelId="{85E70029-D453-4735-9BC5-6F5CA01C4F4B}" type="pres">
      <dgm:prSet presAssocID="{E283053E-C44C-4697-9E2E-19CC4780EC7E}" presName="linearProcess" presStyleCnt="0"/>
      <dgm:spPr/>
    </dgm:pt>
    <dgm:pt modelId="{2C8DD95F-009F-4922-9FB9-7067CC0C83DA}" type="pres">
      <dgm:prSet presAssocID="{C2379059-1BFF-436C-A393-ECF39BEC55F1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D94EF2-9CD5-4705-AF4F-BE2330B5ED62}" type="pres">
      <dgm:prSet presAssocID="{0B32132A-8514-4BD8-805F-5311FA4BE02D}" presName="sibTrans" presStyleCnt="0"/>
      <dgm:spPr/>
    </dgm:pt>
    <dgm:pt modelId="{8A732DDA-11E6-446F-9D5C-A760DA8BC94B}" type="pres">
      <dgm:prSet presAssocID="{330AC6C6-03A8-49BE-920E-026385FE62CC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8C82FC-7734-4DF1-AA5B-C2384E97B328}" type="pres">
      <dgm:prSet presAssocID="{7196AAB9-A1FF-4C7A-A633-B8808821D7B6}" presName="sibTrans" presStyleCnt="0"/>
      <dgm:spPr/>
    </dgm:pt>
    <dgm:pt modelId="{C3E39917-76A6-4235-92B7-365C815A1D3A}" type="pres">
      <dgm:prSet presAssocID="{60864C5C-D2E8-4011-AEAF-DF828FC21ADA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F65F8C-3DBF-4689-98EC-D8AD4A3C4F77}" type="pres">
      <dgm:prSet presAssocID="{87AA09B6-1081-4FD6-901B-D90380DA64B6}" presName="sibTrans" presStyleCnt="0"/>
      <dgm:spPr/>
    </dgm:pt>
    <dgm:pt modelId="{803B671C-C1B4-4759-B188-6D095F008163}" type="pres">
      <dgm:prSet presAssocID="{F3613C5E-61A7-4314-BA52-8EB8588CDA6E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8D5F80E-2A9C-4EF1-A2FE-BE527691853E}" srcId="{E283053E-C44C-4697-9E2E-19CC4780EC7E}" destId="{60864C5C-D2E8-4011-AEAF-DF828FC21ADA}" srcOrd="2" destOrd="0" parTransId="{1AE79D38-67D4-4E8F-8997-A092D9D47DA1}" sibTransId="{87AA09B6-1081-4FD6-901B-D90380DA64B6}"/>
    <dgm:cxn modelId="{5EEDB0BA-E372-49B7-A251-1EAD07EEFD13}" srcId="{E283053E-C44C-4697-9E2E-19CC4780EC7E}" destId="{C2379059-1BFF-436C-A393-ECF39BEC55F1}" srcOrd="0" destOrd="0" parTransId="{D41BF6DE-1BA5-41CE-BFA9-F565AFB139B7}" sibTransId="{0B32132A-8514-4BD8-805F-5311FA4BE02D}"/>
    <dgm:cxn modelId="{9D374C14-D0D9-49C8-B755-9138090655F0}" type="presOf" srcId="{C2379059-1BFF-436C-A393-ECF39BEC55F1}" destId="{2C8DD95F-009F-4922-9FB9-7067CC0C83DA}" srcOrd="0" destOrd="0" presId="urn:microsoft.com/office/officeart/2005/8/layout/hProcess9"/>
    <dgm:cxn modelId="{7F66111B-07B8-4C74-959D-BA47C79E4ED6}" type="presOf" srcId="{330AC6C6-03A8-49BE-920E-026385FE62CC}" destId="{8A732DDA-11E6-446F-9D5C-A760DA8BC94B}" srcOrd="0" destOrd="0" presId="urn:microsoft.com/office/officeart/2005/8/layout/hProcess9"/>
    <dgm:cxn modelId="{74ED7067-46E6-49DC-A9CC-F0E7269384C3}" srcId="{E283053E-C44C-4697-9E2E-19CC4780EC7E}" destId="{F3613C5E-61A7-4314-BA52-8EB8588CDA6E}" srcOrd="3" destOrd="0" parTransId="{94DD3663-7BC2-41F8-9665-3E7569A1B43D}" sibTransId="{156E5091-2783-4055-BE57-8B5C71C91D1A}"/>
    <dgm:cxn modelId="{0DB303EA-DD96-4D93-874C-D38D736F0300}" srcId="{E283053E-C44C-4697-9E2E-19CC4780EC7E}" destId="{330AC6C6-03A8-49BE-920E-026385FE62CC}" srcOrd="1" destOrd="0" parTransId="{4E101DDA-7C76-499A-A9AF-186C6A4462BD}" sibTransId="{7196AAB9-A1FF-4C7A-A633-B8808821D7B6}"/>
    <dgm:cxn modelId="{7A2E18B4-98B4-4B49-97DD-158DE4CE681F}" type="presOf" srcId="{F3613C5E-61A7-4314-BA52-8EB8588CDA6E}" destId="{803B671C-C1B4-4759-B188-6D095F008163}" srcOrd="0" destOrd="0" presId="urn:microsoft.com/office/officeart/2005/8/layout/hProcess9"/>
    <dgm:cxn modelId="{19F23AAF-C454-45BE-B987-B6672007A274}" type="presOf" srcId="{60864C5C-D2E8-4011-AEAF-DF828FC21ADA}" destId="{C3E39917-76A6-4235-92B7-365C815A1D3A}" srcOrd="0" destOrd="0" presId="urn:microsoft.com/office/officeart/2005/8/layout/hProcess9"/>
    <dgm:cxn modelId="{72D9237C-1337-4881-BB00-CDEE359A17D4}" type="presOf" srcId="{E283053E-C44C-4697-9E2E-19CC4780EC7E}" destId="{5B25A228-E376-41A0-B6A3-C600865EB643}" srcOrd="0" destOrd="0" presId="urn:microsoft.com/office/officeart/2005/8/layout/hProcess9"/>
    <dgm:cxn modelId="{5161E1B4-BA15-4C65-8D7F-7E5364941472}" type="presParOf" srcId="{5B25A228-E376-41A0-B6A3-C600865EB643}" destId="{3CA9BAC1-A701-4143-8122-1E521227389B}" srcOrd="0" destOrd="0" presId="urn:microsoft.com/office/officeart/2005/8/layout/hProcess9"/>
    <dgm:cxn modelId="{77746760-260D-4F27-AD43-44A08BEB1F6A}" type="presParOf" srcId="{5B25A228-E376-41A0-B6A3-C600865EB643}" destId="{85E70029-D453-4735-9BC5-6F5CA01C4F4B}" srcOrd="1" destOrd="0" presId="urn:microsoft.com/office/officeart/2005/8/layout/hProcess9"/>
    <dgm:cxn modelId="{148DFB92-FA52-45D4-A0E1-0CE45B0FD811}" type="presParOf" srcId="{85E70029-D453-4735-9BC5-6F5CA01C4F4B}" destId="{2C8DD95F-009F-4922-9FB9-7067CC0C83DA}" srcOrd="0" destOrd="0" presId="urn:microsoft.com/office/officeart/2005/8/layout/hProcess9"/>
    <dgm:cxn modelId="{00E2FEA6-47D6-46A2-9DEA-F5F74F1B0733}" type="presParOf" srcId="{85E70029-D453-4735-9BC5-6F5CA01C4F4B}" destId="{6ED94EF2-9CD5-4705-AF4F-BE2330B5ED62}" srcOrd="1" destOrd="0" presId="urn:microsoft.com/office/officeart/2005/8/layout/hProcess9"/>
    <dgm:cxn modelId="{7F9D6907-EDC2-424D-8232-73C07A17FBD8}" type="presParOf" srcId="{85E70029-D453-4735-9BC5-6F5CA01C4F4B}" destId="{8A732DDA-11E6-446F-9D5C-A760DA8BC94B}" srcOrd="2" destOrd="0" presId="urn:microsoft.com/office/officeart/2005/8/layout/hProcess9"/>
    <dgm:cxn modelId="{948965D8-0091-4DB5-91E0-61E4A3ADD820}" type="presParOf" srcId="{85E70029-D453-4735-9BC5-6F5CA01C4F4B}" destId="{808C82FC-7734-4DF1-AA5B-C2384E97B328}" srcOrd="3" destOrd="0" presId="urn:microsoft.com/office/officeart/2005/8/layout/hProcess9"/>
    <dgm:cxn modelId="{8D25419E-8428-4C78-A065-23F350AC0756}" type="presParOf" srcId="{85E70029-D453-4735-9BC5-6F5CA01C4F4B}" destId="{C3E39917-76A6-4235-92B7-365C815A1D3A}" srcOrd="4" destOrd="0" presId="urn:microsoft.com/office/officeart/2005/8/layout/hProcess9"/>
    <dgm:cxn modelId="{B96B65BE-07FC-4401-B818-9655C04455FB}" type="presParOf" srcId="{85E70029-D453-4735-9BC5-6F5CA01C4F4B}" destId="{A4F65F8C-3DBF-4689-98EC-D8AD4A3C4F77}" srcOrd="5" destOrd="0" presId="urn:microsoft.com/office/officeart/2005/8/layout/hProcess9"/>
    <dgm:cxn modelId="{CE757B72-D505-458D-9FD3-22F771FC688F}" type="presParOf" srcId="{85E70029-D453-4735-9BC5-6F5CA01C4F4B}" destId="{803B671C-C1B4-4759-B188-6D095F008163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2B85A15-2122-4AAD-A9A8-E245D315C269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E686424-0E28-41C1-A12B-F3E1A318C8AD}">
      <dgm:prSet phldrT="[Text]"/>
      <dgm:spPr/>
      <dgm:t>
        <a:bodyPr/>
        <a:lstStyle/>
        <a:p>
          <a:r>
            <a:rPr lang="en-US" dirty="0" smtClean="0"/>
            <a:t>THECB Excellence Designation</a:t>
          </a:r>
          <a:endParaRPr lang="en-US" dirty="0"/>
        </a:p>
      </dgm:t>
    </dgm:pt>
    <dgm:pt modelId="{CB683254-BEEA-405D-86AC-F9580FB4D9C7}" type="parTrans" cxnId="{5D222FBF-6061-414C-AF07-792BEF8BFF4E}">
      <dgm:prSet/>
      <dgm:spPr/>
      <dgm:t>
        <a:bodyPr/>
        <a:lstStyle/>
        <a:p>
          <a:endParaRPr lang="en-US"/>
        </a:p>
      </dgm:t>
    </dgm:pt>
    <dgm:pt modelId="{8330BFFB-5E7D-4A64-A0F8-D6739F00DFEC}" type="sibTrans" cxnId="{5D222FBF-6061-414C-AF07-792BEF8BFF4E}">
      <dgm:prSet/>
      <dgm:spPr/>
      <dgm:t>
        <a:bodyPr/>
        <a:lstStyle/>
        <a:p>
          <a:endParaRPr lang="en-US"/>
        </a:p>
      </dgm:t>
    </dgm:pt>
    <dgm:pt modelId="{0B249F58-CA38-4708-A9AA-7F4CE11827A7}">
      <dgm:prSet phldrT="[Text]"/>
      <dgm:spPr/>
      <dgm:t>
        <a:bodyPr/>
        <a:lstStyle/>
        <a:p>
          <a:r>
            <a:rPr lang="en-US" dirty="0" smtClean="0"/>
            <a:t>88% Grad Rate</a:t>
          </a:r>
          <a:endParaRPr lang="en-US" dirty="0"/>
        </a:p>
      </dgm:t>
    </dgm:pt>
    <dgm:pt modelId="{3FAD6BED-DFD0-46DA-AF7E-BA236142FC28}" type="parTrans" cxnId="{EB1E581C-2DE0-48AE-842C-957AA66350A2}">
      <dgm:prSet/>
      <dgm:spPr/>
      <dgm:t>
        <a:bodyPr/>
        <a:lstStyle/>
        <a:p>
          <a:endParaRPr lang="en-US"/>
        </a:p>
      </dgm:t>
    </dgm:pt>
    <dgm:pt modelId="{8B6DC2C4-A574-4DC3-AD18-49F26B15DD5B}" type="sibTrans" cxnId="{EB1E581C-2DE0-48AE-842C-957AA66350A2}">
      <dgm:prSet/>
      <dgm:spPr/>
      <dgm:t>
        <a:bodyPr/>
        <a:lstStyle/>
        <a:p>
          <a:endParaRPr lang="en-US"/>
        </a:p>
      </dgm:t>
    </dgm:pt>
    <dgm:pt modelId="{49D3AB24-3CDF-4AC5-A1F7-F3E0E027AC9C}">
      <dgm:prSet phldrT="[Text]"/>
      <dgm:spPr/>
      <dgm:t>
        <a:bodyPr/>
        <a:lstStyle/>
        <a:p>
          <a:r>
            <a:rPr lang="en-US" dirty="0" smtClean="0"/>
            <a:t>93% NCLEX Pass Rate</a:t>
          </a:r>
          <a:endParaRPr lang="en-US" dirty="0"/>
        </a:p>
      </dgm:t>
    </dgm:pt>
    <dgm:pt modelId="{5ED3BB4B-2AB4-407D-B2E6-334599252C46}" type="parTrans" cxnId="{2C3268AD-5282-4B58-89A1-B11B46F1C01F}">
      <dgm:prSet/>
      <dgm:spPr/>
      <dgm:t>
        <a:bodyPr/>
        <a:lstStyle/>
        <a:p>
          <a:endParaRPr lang="en-US"/>
        </a:p>
      </dgm:t>
    </dgm:pt>
    <dgm:pt modelId="{10DF74EE-6D01-43DF-ADB7-D4F64ED939DF}" type="sibTrans" cxnId="{2C3268AD-5282-4B58-89A1-B11B46F1C01F}">
      <dgm:prSet/>
      <dgm:spPr/>
      <dgm:t>
        <a:bodyPr/>
        <a:lstStyle/>
        <a:p>
          <a:endParaRPr lang="en-US"/>
        </a:p>
      </dgm:t>
    </dgm:pt>
    <dgm:pt modelId="{4E1D7E41-FE7A-4D8C-8CEE-679BADCF41A3}">
      <dgm:prSet phldrT="[Text]"/>
      <dgm:spPr/>
      <dgm:t>
        <a:bodyPr/>
        <a:lstStyle/>
        <a:p>
          <a:r>
            <a:rPr lang="en-US" dirty="0" smtClean="0"/>
            <a:t>New Evaluation Systems Implementation</a:t>
          </a:r>
          <a:endParaRPr lang="en-US" dirty="0"/>
        </a:p>
      </dgm:t>
    </dgm:pt>
    <dgm:pt modelId="{E5F901A1-B4CA-4230-A073-FC0305D8D601}" type="parTrans" cxnId="{68872ED5-F0F1-43BC-A483-752DD43DC947}">
      <dgm:prSet/>
      <dgm:spPr/>
      <dgm:t>
        <a:bodyPr/>
        <a:lstStyle/>
        <a:p>
          <a:endParaRPr lang="en-US"/>
        </a:p>
      </dgm:t>
    </dgm:pt>
    <dgm:pt modelId="{168DC9FB-F6FF-4C99-89F2-0D743006C733}" type="sibTrans" cxnId="{68872ED5-F0F1-43BC-A483-752DD43DC947}">
      <dgm:prSet/>
      <dgm:spPr/>
      <dgm:t>
        <a:bodyPr/>
        <a:lstStyle/>
        <a:p>
          <a:endParaRPr lang="en-US"/>
        </a:p>
      </dgm:t>
    </dgm:pt>
    <dgm:pt modelId="{F9D96CF9-24AE-4301-A741-43458A550A34}">
      <dgm:prSet phldrT="[Text]"/>
      <dgm:spPr/>
      <dgm:t>
        <a:bodyPr/>
        <a:lstStyle/>
        <a:p>
          <a:r>
            <a:rPr lang="en-US" dirty="0" smtClean="0"/>
            <a:t>Typhon Group</a:t>
          </a:r>
          <a:endParaRPr lang="en-US" dirty="0"/>
        </a:p>
      </dgm:t>
    </dgm:pt>
    <dgm:pt modelId="{10913C6B-794B-4E32-B38D-DE92C79E4388}" type="parTrans" cxnId="{544CD40D-6C81-4C63-AEF7-7C0A764D0144}">
      <dgm:prSet/>
      <dgm:spPr/>
      <dgm:t>
        <a:bodyPr/>
        <a:lstStyle/>
        <a:p>
          <a:endParaRPr lang="en-US"/>
        </a:p>
      </dgm:t>
    </dgm:pt>
    <dgm:pt modelId="{1CA16169-C681-4273-9C8C-84F69D2DE69B}" type="sibTrans" cxnId="{544CD40D-6C81-4C63-AEF7-7C0A764D0144}">
      <dgm:prSet/>
      <dgm:spPr/>
      <dgm:t>
        <a:bodyPr/>
        <a:lstStyle/>
        <a:p>
          <a:endParaRPr lang="en-US"/>
        </a:p>
      </dgm:t>
    </dgm:pt>
    <dgm:pt modelId="{D4731527-217F-46E9-93BB-96E35C00EE83}">
      <dgm:prSet phldrT="[Text]"/>
      <dgm:spPr/>
      <dgm:t>
        <a:bodyPr/>
        <a:lstStyle/>
        <a:p>
          <a:r>
            <a:rPr lang="en-US" dirty="0" err="1" smtClean="0"/>
            <a:t>ExamSoft</a:t>
          </a:r>
          <a:endParaRPr lang="en-US" dirty="0"/>
        </a:p>
      </dgm:t>
    </dgm:pt>
    <dgm:pt modelId="{978FB7E0-C25A-46B3-B8A0-70BE738C17BC}" type="parTrans" cxnId="{5C652A90-8042-4193-AFB1-BA527C59CA00}">
      <dgm:prSet/>
      <dgm:spPr/>
      <dgm:t>
        <a:bodyPr/>
        <a:lstStyle/>
        <a:p>
          <a:endParaRPr lang="en-US"/>
        </a:p>
      </dgm:t>
    </dgm:pt>
    <dgm:pt modelId="{396558D9-D0BA-4DF4-89B4-C47A0F6DDCD4}" type="sibTrans" cxnId="{5C652A90-8042-4193-AFB1-BA527C59CA00}">
      <dgm:prSet/>
      <dgm:spPr/>
      <dgm:t>
        <a:bodyPr/>
        <a:lstStyle/>
        <a:p>
          <a:endParaRPr lang="en-US"/>
        </a:p>
      </dgm:t>
    </dgm:pt>
    <dgm:pt modelId="{7A05D403-B899-42F8-BE0E-5FFB1CF6DAA6}">
      <dgm:prSet phldrT="[Text]"/>
      <dgm:spPr/>
      <dgm:t>
        <a:bodyPr/>
        <a:lstStyle/>
        <a:p>
          <a:r>
            <a:rPr lang="en-US" dirty="0" smtClean="0"/>
            <a:t>SATIN Grant Continuation </a:t>
          </a:r>
          <a:endParaRPr lang="en-US" dirty="0"/>
        </a:p>
      </dgm:t>
    </dgm:pt>
    <dgm:pt modelId="{AB922DBA-59FA-4D18-99C9-C53A6CEF7263}" type="parTrans" cxnId="{77BBA6EA-B871-41DE-9AFD-103738766213}">
      <dgm:prSet/>
      <dgm:spPr/>
      <dgm:t>
        <a:bodyPr/>
        <a:lstStyle/>
        <a:p>
          <a:endParaRPr lang="en-US"/>
        </a:p>
      </dgm:t>
    </dgm:pt>
    <dgm:pt modelId="{134EF101-2356-4443-A88A-1D0BDEC6BB69}" type="sibTrans" cxnId="{77BBA6EA-B871-41DE-9AFD-103738766213}">
      <dgm:prSet/>
      <dgm:spPr/>
      <dgm:t>
        <a:bodyPr/>
        <a:lstStyle/>
        <a:p>
          <a:endParaRPr lang="en-US"/>
        </a:p>
      </dgm:t>
    </dgm:pt>
    <dgm:pt modelId="{F02CDE7A-71B0-4D89-BBA2-B98456A348C1}">
      <dgm:prSet phldrT="[Text]"/>
      <dgm:spPr/>
      <dgm:t>
        <a:bodyPr/>
        <a:lstStyle/>
        <a:p>
          <a:r>
            <a:rPr lang="en-US" dirty="0" smtClean="0"/>
            <a:t>Year 1 completed</a:t>
          </a:r>
          <a:endParaRPr lang="en-US" dirty="0"/>
        </a:p>
      </dgm:t>
    </dgm:pt>
    <dgm:pt modelId="{C2C0369E-8AC3-4411-AC30-06E65E27A198}" type="parTrans" cxnId="{2E6DBF0A-BAAD-4CAC-8A5A-B4424132121D}">
      <dgm:prSet/>
      <dgm:spPr/>
      <dgm:t>
        <a:bodyPr/>
        <a:lstStyle/>
        <a:p>
          <a:endParaRPr lang="en-US"/>
        </a:p>
      </dgm:t>
    </dgm:pt>
    <dgm:pt modelId="{D7FCA033-6BEA-4046-878A-1B877302024E}" type="sibTrans" cxnId="{2E6DBF0A-BAAD-4CAC-8A5A-B4424132121D}">
      <dgm:prSet/>
      <dgm:spPr/>
      <dgm:t>
        <a:bodyPr/>
        <a:lstStyle/>
        <a:p>
          <a:endParaRPr lang="en-US"/>
        </a:p>
      </dgm:t>
    </dgm:pt>
    <dgm:pt modelId="{0AC27606-E9D2-46B4-ADC5-5EA9B28990E1}">
      <dgm:prSet phldrT="[Text]"/>
      <dgm:spPr/>
      <dgm:t>
        <a:bodyPr/>
        <a:lstStyle/>
        <a:p>
          <a:r>
            <a:rPr lang="en-US" dirty="0" smtClean="0"/>
            <a:t>3,259 Texas nursing students surveyed and tracked </a:t>
          </a:r>
          <a:endParaRPr lang="en-US" dirty="0"/>
        </a:p>
      </dgm:t>
    </dgm:pt>
    <dgm:pt modelId="{AB2B4A71-9777-4C84-B3A0-A1F75A1F25BC}" type="parTrans" cxnId="{9D8DEDA9-83EC-4344-842F-D17EA3EA4C84}">
      <dgm:prSet/>
      <dgm:spPr/>
      <dgm:t>
        <a:bodyPr/>
        <a:lstStyle/>
        <a:p>
          <a:endParaRPr lang="en-US"/>
        </a:p>
      </dgm:t>
    </dgm:pt>
    <dgm:pt modelId="{C1CAFD0B-C4B0-4903-ADFD-2555905645FB}" type="sibTrans" cxnId="{9D8DEDA9-83EC-4344-842F-D17EA3EA4C84}">
      <dgm:prSet/>
      <dgm:spPr/>
      <dgm:t>
        <a:bodyPr/>
        <a:lstStyle/>
        <a:p>
          <a:endParaRPr lang="en-US"/>
        </a:p>
      </dgm:t>
    </dgm:pt>
    <dgm:pt modelId="{8549638F-7CA3-426F-8DAD-4AB78C022BE2}">
      <dgm:prSet phldrT="[Text]"/>
      <dgm:spPr/>
      <dgm:t>
        <a:bodyPr/>
        <a:lstStyle/>
        <a:p>
          <a:r>
            <a:rPr lang="en-US" dirty="0" smtClean="0"/>
            <a:t>Nursing CAS</a:t>
          </a:r>
          <a:endParaRPr lang="en-US" dirty="0"/>
        </a:p>
      </dgm:t>
    </dgm:pt>
    <dgm:pt modelId="{C3BD4061-657C-476A-BF02-45FBCA806AB9}" type="parTrans" cxnId="{2722E499-1A86-4C33-8E44-7A801E16D6C5}">
      <dgm:prSet/>
      <dgm:spPr/>
      <dgm:t>
        <a:bodyPr/>
        <a:lstStyle/>
        <a:p>
          <a:endParaRPr lang="en-US"/>
        </a:p>
      </dgm:t>
    </dgm:pt>
    <dgm:pt modelId="{0B03FF5F-E2A7-427F-963A-6C6C87515E61}" type="sibTrans" cxnId="{2722E499-1A86-4C33-8E44-7A801E16D6C5}">
      <dgm:prSet/>
      <dgm:spPr/>
      <dgm:t>
        <a:bodyPr/>
        <a:lstStyle/>
        <a:p>
          <a:endParaRPr lang="en-US"/>
        </a:p>
      </dgm:t>
    </dgm:pt>
    <dgm:pt modelId="{E06295F3-9F4A-4E02-A752-CBF93209012F}" type="pres">
      <dgm:prSet presAssocID="{52B85A15-2122-4AAD-A9A8-E245D315C26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5F65760-3F49-4F6F-852D-19D34EA61224}" type="pres">
      <dgm:prSet presAssocID="{3E686424-0E28-41C1-A12B-F3E1A318C8A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2D0313-A8EA-4683-903B-4A0B6B61152E}" type="pres">
      <dgm:prSet presAssocID="{8330BFFB-5E7D-4A64-A0F8-D6739F00DFEC}" presName="sibTrans" presStyleCnt="0"/>
      <dgm:spPr/>
    </dgm:pt>
    <dgm:pt modelId="{06536730-4F27-4DAE-8C76-0273BDABFA62}" type="pres">
      <dgm:prSet presAssocID="{4E1D7E41-FE7A-4D8C-8CEE-679BADCF41A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AA303E-450B-48AD-8632-0E74FF25C5E4}" type="pres">
      <dgm:prSet presAssocID="{168DC9FB-F6FF-4C99-89F2-0D743006C733}" presName="sibTrans" presStyleCnt="0"/>
      <dgm:spPr/>
    </dgm:pt>
    <dgm:pt modelId="{66F5CAA6-F267-4B8D-AB59-D82BE0DD309B}" type="pres">
      <dgm:prSet presAssocID="{7A05D403-B899-42F8-BE0E-5FFB1CF6DAA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8872ED5-F0F1-43BC-A483-752DD43DC947}" srcId="{52B85A15-2122-4AAD-A9A8-E245D315C269}" destId="{4E1D7E41-FE7A-4D8C-8CEE-679BADCF41A3}" srcOrd="1" destOrd="0" parTransId="{E5F901A1-B4CA-4230-A073-FC0305D8D601}" sibTransId="{168DC9FB-F6FF-4C99-89F2-0D743006C733}"/>
    <dgm:cxn modelId="{E0422AEE-5FB2-4987-B0F9-DB90735BD5C6}" type="presOf" srcId="{F9D96CF9-24AE-4301-A741-43458A550A34}" destId="{06536730-4F27-4DAE-8C76-0273BDABFA62}" srcOrd="0" destOrd="1" presId="urn:microsoft.com/office/officeart/2005/8/layout/hList6"/>
    <dgm:cxn modelId="{144EAB41-1191-419D-AFF1-8FFF6196266B}" type="presOf" srcId="{52B85A15-2122-4AAD-A9A8-E245D315C269}" destId="{E06295F3-9F4A-4E02-A752-CBF93209012F}" srcOrd="0" destOrd="0" presId="urn:microsoft.com/office/officeart/2005/8/layout/hList6"/>
    <dgm:cxn modelId="{5D222FBF-6061-414C-AF07-792BEF8BFF4E}" srcId="{52B85A15-2122-4AAD-A9A8-E245D315C269}" destId="{3E686424-0E28-41C1-A12B-F3E1A318C8AD}" srcOrd="0" destOrd="0" parTransId="{CB683254-BEEA-405D-86AC-F9580FB4D9C7}" sibTransId="{8330BFFB-5E7D-4A64-A0F8-D6739F00DFEC}"/>
    <dgm:cxn modelId="{EE92C251-A235-4218-B55F-45F96704EBFE}" type="presOf" srcId="{F02CDE7A-71B0-4D89-BBA2-B98456A348C1}" destId="{66F5CAA6-F267-4B8D-AB59-D82BE0DD309B}" srcOrd="0" destOrd="1" presId="urn:microsoft.com/office/officeart/2005/8/layout/hList6"/>
    <dgm:cxn modelId="{4F753CF8-D812-4552-9E5C-3E53247CBE87}" type="presOf" srcId="{3E686424-0E28-41C1-A12B-F3E1A318C8AD}" destId="{D5F65760-3F49-4F6F-852D-19D34EA61224}" srcOrd="0" destOrd="0" presId="urn:microsoft.com/office/officeart/2005/8/layout/hList6"/>
    <dgm:cxn modelId="{9DA27A59-F797-4D55-9D93-2514BBEDCFE3}" type="presOf" srcId="{4E1D7E41-FE7A-4D8C-8CEE-679BADCF41A3}" destId="{06536730-4F27-4DAE-8C76-0273BDABFA62}" srcOrd="0" destOrd="0" presId="urn:microsoft.com/office/officeart/2005/8/layout/hList6"/>
    <dgm:cxn modelId="{3027BD19-AC17-44FE-B423-F9765F0711E9}" type="presOf" srcId="{49D3AB24-3CDF-4AC5-A1F7-F3E0E027AC9C}" destId="{D5F65760-3F49-4F6F-852D-19D34EA61224}" srcOrd="0" destOrd="2" presId="urn:microsoft.com/office/officeart/2005/8/layout/hList6"/>
    <dgm:cxn modelId="{AE3B69B7-4B9E-42D1-9D9C-46A6E2AD20F6}" type="presOf" srcId="{0AC27606-E9D2-46B4-ADC5-5EA9B28990E1}" destId="{66F5CAA6-F267-4B8D-AB59-D82BE0DD309B}" srcOrd="0" destOrd="2" presId="urn:microsoft.com/office/officeart/2005/8/layout/hList6"/>
    <dgm:cxn modelId="{889D5E49-74DE-4FC5-858C-64F48372FEA0}" type="presOf" srcId="{8549638F-7CA3-426F-8DAD-4AB78C022BE2}" destId="{06536730-4F27-4DAE-8C76-0273BDABFA62}" srcOrd="0" destOrd="3" presId="urn:microsoft.com/office/officeart/2005/8/layout/hList6"/>
    <dgm:cxn modelId="{EB1E581C-2DE0-48AE-842C-957AA66350A2}" srcId="{3E686424-0E28-41C1-A12B-F3E1A318C8AD}" destId="{0B249F58-CA38-4708-A9AA-7F4CE11827A7}" srcOrd="0" destOrd="0" parTransId="{3FAD6BED-DFD0-46DA-AF7E-BA236142FC28}" sibTransId="{8B6DC2C4-A574-4DC3-AD18-49F26B15DD5B}"/>
    <dgm:cxn modelId="{2C3268AD-5282-4B58-89A1-B11B46F1C01F}" srcId="{3E686424-0E28-41C1-A12B-F3E1A318C8AD}" destId="{49D3AB24-3CDF-4AC5-A1F7-F3E0E027AC9C}" srcOrd="1" destOrd="0" parTransId="{5ED3BB4B-2AB4-407D-B2E6-334599252C46}" sibTransId="{10DF74EE-6D01-43DF-ADB7-D4F64ED939DF}"/>
    <dgm:cxn modelId="{5C652A90-8042-4193-AFB1-BA527C59CA00}" srcId="{4E1D7E41-FE7A-4D8C-8CEE-679BADCF41A3}" destId="{D4731527-217F-46E9-93BB-96E35C00EE83}" srcOrd="1" destOrd="0" parTransId="{978FB7E0-C25A-46B3-B8A0-70BE738C17BC}" sibTransId="{396558D9-D0BA-4DF4-89B4-C47A0F6DDCD4}"/>
    <dgm:cxn modelId="{12CBD0FC-997E-4A16-AA0A-F28D0B4F70FC}" type="presOf" srcId="{7A05D403-B899-42F8-BE0E-5FFB1CF6DAA6}" destId="{66F5CAA6-F267-4B8D-AB59-D82BE0DD309B}" srcOrd="0" destOrd="0" presId="urn:microsoft.com/office/officeart/2005/8/layout/hList6"/>
    <dgm:cxn modelId="{9D8DEDA9-83EC-4344-842F-D17EA3EA4C84}" srcId="{7A05D403-B899-42F8-BE0E-5FFB1CF6DAA6}" destId="{0AC27606-E9D2-46B4-ADC5-5EA9B28990E1}" srcOrd="1" destOrd="0" parTransId="{AB2B4A71-9777-4C84-B3A0-A1F75A1F25BC}" sibTransId="{C1CAFD0B-C4B0-4903-ADFD-2555905645FB}"/>
    <dgm:cxn modelId="{8D43098C-5A8A-49A2-A80D-7B0A100EDE3A}" type="presOf" srcId="{0B249F58-CA38-4708-A9AA-7F4CE11827A7}" destId="{D5F65760-3F49-4F6F-852D-19D34EA61224}" srcOrd="0" destOrd="1" presId="urn:microsoft.com/office/officeart/2005/8/layout/hList6"/>
    <dgm:cxn modelId="{2722E499-1A86-4C33-8E44-7A801E16D6C5}" srcId="{4E1D7E41-FE7A-4D8C-8CEE-679BADCF41A3}" destId="{8549638F-7CA3-426F-8DAD-4AB78C022BE2}" srcOrd="2" destOrd="0" parTransId="{C3BD4061-657C-476A-BF02-45FBCA806AB9}" sibTransId="{0B03FF5F-E2A7-427F-963A-6C6C87515E61}"/>
    <dgm:cxn modelId="{544CD40D-6C81-4C63-AEF7-7C0A764D0144}" srcId="{4E1D7E41-FE7A-4D8C-8CEE-679BADCF41A3}" destId="{F9D96CF9-24AE-4301-A741-43458A550A34}" srcOrd="0" destOrd="0" parTransId="{10913C6B-794B-4E32-B38D-DE92C79E4388}" sibTransId="{1CA16169-C681-4273-9C8C-84F69D2DE69B}"/>
    <dgm:cxn modelId="{2E6DBF0A-BAAD-4CAC-8A5A-B4424132121D}" srcId="{7A05D403-B899-42F8-BE0E-5FFB1CF6DAA6}" destId="{F02CDE7A-71B0-4D89-BBA2-B98456A348C1}" srcOrd="0" destOrd="0" parTransId="{C2C0369E-8AC3-4411-AC30-06E65E27A198}" sibTransId="{D7FCA033-6BEA-4046-878A-1B877302024E}"/>
    <dgm:cxn modelId="{7F788F58-5A55-472C-97B5-56603AB87BF6}" type="presOf" srcId="{D4731527-217F-46E9-93BB-96E35C00EE83}" destId="{06536730-4F27-4DAE-8C76-0273BDABFA62}" srcOrd="0" destOrd="2" presId="urn:microsoft.com/office/officeart/2005/8/layout/hList6"/>
    <dgm:cxn modelId="{77BBA6EA-B871-41DE-9AFD-103738766213}" srcId="{52B85A15-2122-4AAD-A9A8-E245D315C269}" destId="{7A05D403-B899-42F8-BE0E-5FFB1CF6DAA6}" srcOrd="2" destOrd="0" parTransId="{AB922DBA-59FA-4D18-99C9-C53A6CEF7263}" sibTransId="{134EF101-2356-4443-A88A-1D0BDEC6BB69}"/>
    <dgm:cxn modelId="{87C716A4-8152-42FA-9906-FA4F9B2E6645}" type="presParOf" srcId="{E06295F3-9F4A-4E02-A752-CBF93209012F}" destId="{D5F65760-3F49-4F6F-852D-19D34EA61224}" srcOrd="0" destOrd="0" presId="urn:microsoft.com/office/officeart/2005/8/layout/hList6"/>
    <dgm:cxn modelId="{C98D6C8C-136E-43A8-8239-493535446E41}" type="presParOf" srcId="{E06295F3-9F4A-4E02-A752-CBF93209012F}" destId="{A72D0313-A8EA-4683-903B-4A0B6B61152E}" srcOrd="1" destOrd="0" presId="urn:microsoft.com/office/officeart/2005/8/layout/hList6"/>
    <dgm:cxn modelId="{FEF6250C-DB65-496F-B006-31C2A6758FEF}" type="presParOf" srcId="{E06295F3-9F4A-4E02-A752-CBF93209012F}" destId="{06536730-4F27-4DAE-8C76-0273BDABFA62}" srcOrd="2" destOrd="0" presId="urn:microsoft.com/office/officeart/2005/8/layout/hList6"/>
    <dgm:cxn modelId="{EFE93E45-CD4D-4860-9597-9C4409665321}" type="presParOf" srcId="{E06295F3-9F4A-4E02-A752-CBF93209012F}" destId="{32AA303E-450B-48AD-8632-0E74FF25C5E4}" srcOrd="3" destOrd="0" presId="urn:microsoft.com/office/officeart/2005/8/layout/hList6"/>
    <dgm:cxn modelId="{DD026840-D066-4E9C-8493-14734DEFA783}" type="presParOf" srcId="{E06295F3-9F4A-4E02-A752-CBF93209012F}" destId="{66F5CAA6-F267-4B8D-AB59-D82BE0DD309B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9C2688B-9C3B-4B32-8119-E21D396D5761}" type="doc">
      <dgm:prSet loTypeId="urn:microsoft.com/office/officeart/2005/8/layout/cycle4#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E9B2A2D-9195-42AA-A72B-AB7034BAF803}">
      <dgm:prSet phldrT="[Text]"/>
      <dgm:spPr/>
      <dgm:t>
        <a:bodyPr/>
        <a:lstStyle/>
        <a:p>
          <a:r>
            <a:rPr lang="en-US" dirty="0" smtClean="0"/>
            <a:t>Equipment Acquisitions</a:t>
          </a:r>
          <a:endParaRPr lang="en-US" dirty="0"/>
        </a:p>
      </dgm:t>
    </dgm:pt>
    <dgm:pt modelId="{C6E8B574-A9D6-4C6A-8036-05536BBC3807}" type="parTrans" cxnId="{9DFAA961-AE79-475F-AAFC-043E90E1FB08}">
      <dgm:prSet/>
      <dgm:spPr/>
      <dgm:t>
        <a:bodyPr/>
        <a:lstStyle/>
        <a:p>
          <a:endParaRPr lang="en-US"/>
        </a:p>
      </dgm:t>
    </dgm:pt>
    <dgm:pt modelId="{8CC2E7A5-2D4B-40B4-9636-4195113D699D}" type="sibTrans" cxnId="{9DFAA961-AE79-475F-AAFC-043E90E1FB08}">
      <dgm:prSet/>
      <dgm:spPr/>
      <dgm:t>
        <a:bodyPr/>
        <a:lstStyle/>
        <a:p>
          <a:endParaRPr lang="en-US"/>
        </a:p>
      </dgm:t>
    </dgm:pt>
    <dgm:pt modelId="{15A8FFD6-3756-43BB-8BCE-BBEDFE92337C}">
      <dgm:prSet phldrT="[Text]"/>
      <dgm:spPr/>
      <dgm:t>
        <a:bodyPr/>
        <a:lstStyle/>
        <a:p>
          <a:r>
            <a:rPr lang="en-US" dirty="0" smtClean="0"/>
            <a:t>SFA Observatory Complex</a:t>
          </a:r>
          <a:endParaRPr lang="en-US" dirty="0"/>
        </a:p>
      </dgm:t>
    </dgm:pt>
    <dgm:pt modelId="{BA55D786-3178-4748-B2CC-B8AD90A71A7F}" type="parTrans" cxnId="{C2888204-BA6C-4238-A672-5EA39945CD86}">
      <dgm:prSet/>
      <dgm:spPr/>
      <dgm:t>
        <a:bodyPr/>
        <a:lstStyle/>
        <a:p>
          <a:endParaRPr lang="en-US"/>
        </a:p>
      </dgm:t>
    </dgm:pt>
    <dgm:pt modelId="{0D732246-D3E6-4C4E-8349-0AD76B41BD41}" type="sibTrans" cxnId="{C2888204-BA6C-4238-A672-5EA39945CD86}">
      <dgm:prSet/>
      <dgm:spPr/>
      <dgm:t>
        <a:bodyPr/>
        <a:lstStyle/>
        <a:p>
          <a:endParaRPr lang="en-US"/>
        </a:p>
      </dgm:t>
    </dgm:pt>
    <dgm:pt modelId="{BECA7CFF-2BF7-489A-A31C-D20F25B1CF27}">
      <dgm:prSet phldrT="[Text]"/>
      <dgm:spPr/>
      <dgm:t>
        <a:bodyPr/>
        <a:lstStyle/>
        <a:p>
          <a:r>
            <a:rPr lang="en-US" dirty="0" smtClean="0"/>
            <a:t>National Outstanding Student Chapter Award</a:t>
          </a:r>
          <a:endParaRPr lang="en-US" dirty="0"/>
        </a:p>
      </dgm:t>
    </dgm:pt>
    <dgm:pt modelId="{5E22E200-F222-45C1-9BA8-F825EA415CC2}" type="parTrans" cxnId="{A644BC49-9940-46D6-87F1-97F9D52C54FA}">
      <dgm:prSet/>
      <dgm:spPr/>
      <dgm:t>
        <a:bodyPr/>
        <a:lstStyle/>
        <a:p>
          <a:endParaRPr lang="en-US"/>
        </a:p>
      </dgm:t>
    </dgm:pt>
    <dgm:pt modelId="{181A90E8-7F66-48F3-B3AA-AF2599D9C07C}" type="sibTrans" cxnId="{A644BC49-9940-46D6-87F1-97F9D52C54FA}">
      <dgm:prSet/>
      <dgm:spPr/>
      <dgm:t>
        <a:bodyPr/>
        <a:lstStyle/>
        <a:p>
          <a:endParaRPr lang="en-US"/>
        </a:p>
      </dgm:t>
    </dgm:pt>
    <dgm:pt modelId="{2AAABE37-85C9-42F3-A7C6-FD465ACE4033}">
      <dgm:prSet phldrT="[Text]"/>
      <dgm:spPr/>
      <dgm:t>
        <a:bodyPr/>
        <a:lstStyle/>
        <a:p>
          <a:r>
            <a:rPr lang="en-US" dirty="0" smtClean="0"/>
            <a:t>Graduation Reports</a:t>
          </a:r>
          <a:endParaRPr lang="en-US" dirty="0"/>
        </a:p>
      </dgm:t>
    </dgm:pt>
    <dgm:pt modelId="{CDB4CEE0-216A-4BF8-97ED-BF2A33257ED9}" type="parTrans" cxnId="{44D34394-117C-4D9E-88F1-B7C16942CD87}">
      <dgm:prSet/>
      <dgm:spPr/>
      <dgm:t>
        <a:bodyPr/>
        <a:lstStyle/>
        <a:p>
          <a:endParaRPr lang="en-US"/>
        </a:p>
      </dgm:t>
    </dgm:pt>
    <dgm:pt modelId="{F34C8245-27F4-4124-AD1D-B207B39BAF51}" type="sibTrans" cxnId="{44D34394-117C-4D9E-88F1-B7C16942CD87}">
      <dgm:prSet/>
      <dgm:spPr/>
      <dgm:t>
        <a:bodyPr/>
        <a:lstStyle/>
        <a:p>
          <a:endParaRPr lang="en-US"/>
        </a:p>
      </dgm:t>
    </dgm:pt>
    <dgm:pt modelId="{8D74A74E-661B-4211-872B-848CC2D0D994}">
      <dgm:prSet phldrT="[Text]" custT="1"/>
      <dgm:spPr/>
      <dgm:t>
        <a:bodyPr/>
        <a:lstStyle/>
        <a:p>
          <a:r>
            <a:rPr lang="en-US" sz="2000" smtClean="0"/>
            <a:t>Spin coater</a:t>
          </a:r>
          <a:endParaRPr lang="en-US" sz="2000" dirty="0"/>
        </a:p>
      </dgm:t>
    </dgm:pt>
    <dgm:pt modelId="{B75C9468-A5F1-4A05-AB3C-A9DFC11768C9}" type="parTrans" cxnId="{CFD764C2-792E-4DBC-AD72-EF0D564E9740}">
      <dgm:prSet/>
      <dgm:spPr/>
      <dgm:t>
        <a:bodyPr/>
        <a:lstStyle/>
        <a:p>
          <a:endParaRPr lang="en-US"/>
        </a:p>
      </dgm:t>
    </dgm:pt>
    <dgm:pt modelId="{9DE4A093-8121-44E6-98DB-B23E6CC0A9EC}" type="sibTrans" cxnId="{CFD764C2-792E-4DBC-AD72-EF0D564E9740}">
      <dgm:prSet/>
      <dgm:spPr/>
      <dgm:t>
        <a:bodyPr/>
        <a:lstStyle/>
        <a:p>
          <a:endParaRPr lang="en-US"/>
        </a:p>
      </dgm:t>
    </dgm:pt>
    <dgm:pt modelId="{D6ACEF2D-D33B-4F2C-8DF9-914999C14F10}">
      <dgm:prSet phldrT="[Text]" custT="1"/>
      <dgm:spPr/>
      <dgm:t>
        <a:bodyPr/>
        <a:lstStyle/>
        <a:p>
          <a:r>
            <a:rPr lang="en-US" sz="2000" dirty="0" smtClean="0"/>
            <a:t>Fume hood</a:t>
          </a:r>
          <a:endParaRPr lang="en-US" sz="2000" dirty="0"/>
        </a:p>
      </dgm:t>
    </dgm:pt>
    <dgm:pt modelId="{447272BC-58FE-4309-9649-DA06FF474E81}" type="parTrans" cxnId="{DBEEADE1-F399-4AF0-B57C-3DCEA4102842}">
      <dgm:prSet/>
      <dgm:spPr/>
      <dgm:t>
        <a:bodyPr/>
        <a:lstStyle/>
        <a:p>
          <a:endParaRPr lang="en-US"/>
        </a:p>
      </dgm:t>
    </dgm:pt>
    <dgm:pt modelId="{BCD40A19-C2F4-4956-9458-C11B8B65EAC8}" type="sibTrans" cxnId="{DBEEADE1-F399-4AF0-B57C-3DCEA4102842}">
      <dgm:prSet/>
      <dgm:spPr/>
      <dgm:t>
        <a:bodyPr/>
        <a:lstStyle/>
        <a:p>
          <a:endParaRPr lang="en-US"/>
        </a:p>
      </dgm:t>
    </dgm:pt>
    <dgm:pt modelId="{FD927999-E244-4B04-B275-6F0FE65FA27C}">
      <dgm:prSet phldrT="[Text]" custT="1"/>
      <dgm:spPr/>
      <dgm:t>
        <a:bodyPr/>
        <a:lstStyle/>
        <a:p>
          <a:r>
            <a:rPr lang="en-US" sz="2000" dirty="0" smtClean="0"/>
            <a:t>Lindberg tube furnace</a:t>
          </a:r>
          <a:endParaRPr lang="en-US" sz="2000" dirty="0"/>
        </a:p>
      </dgm:t>
    </dgm:pt>
    <dgm:pt modelId="{D5774A2B-756F-4562-A8A1-FA7CAC03EB4B}" type="parTrans" cxnId="{DF26ECAA-FD73-4918-9C6F-8F4584C05FB3}">
      <dgm:prSet/>
      <dgm:spPr/>
      <dgm:t>
        <a:bodyPr/>
        <a:lstStyle/>
        <a:p>
          <a:endParaRPr lang="en-US"/>
        </a:p>
      </dgm:t>
    </dgm:pt>
    <dgm:pt modelId="{A5A10850-0366-4C88-AEEB-022A0A54B409}" type="sibTrans" cxnId="{DF26ECAA-FD73-4918-9C6F-8F4584C05FB3}">
      <dgm:prSet/>
      <dgm:spPr/>
      <dgm:t>
        <a:bodyPr/>
        <a:lstStyle/>
        <a:p>
          <a:endParaRPr lang="en-US"/>
        </a:p>
      </dgm:t>
    </dgm:pt>
    <dgm:pt modelId="{5D667663-7697-4A0C-BF0B-E0FA68DDAE07}">
      <dgm:prSet phldrT="[Text]" custT="1"/>
      <dgm:spPr/>
      <dgm:t>
        <a:bodyPr/>
        <a:lstStyle/>
        <a:p>
          <a:r>
            <a:rPr lang="en-US" sz="2000" dirty="0" smtClean="0"/>
            <a:t>New building with roll-off roof</a:t>
          </a:r>
          <a:endParaRPr lang="en-US" sz="2000" dirty="0"/>
        </a:p>
      </dgm:t>
    </dgm:pt>
    <dgm:pt modelId="{D733DDE9-AF07-41C0-9B29-BE84AD275EA3}" type="parTrans" cxnId="{43867504-EB02-4230-AECE-547058D18A0F}">
      <dgm:prSet/>
      <dgm:spPr/>
      <dgm:t>
        <a:bodyPr/>
        <a:lstStyle/>
        <a:p>
          <a:endParaRPr lang="en-US"/>
        </a:p>
      </dgm:t>
    </dgm:pt>
    <dgm:pt modelId="{E21AF9B8-83ED-49EA-8000-B19DCD19C4D2}" type="sibTrans" cxnId="{43867504-EB02-4230-AECE-547058D18A0F}">
      <dgm:prSet/>
      <dgm:spPr/>
      <dgm:t>
        <a:bodyPr/>
        <a:lstStyle/>
        <a:p>
          <a:endParaRPr lang="en-US"/>
        </a:p>
      </dgm:t>
    </dgm:pt>
    <dgm:pt modelId="{84471D68-C054-4CB1-9399-5C801357E899}">
      <dgm:prSet phldrT="[Text]" custT="1"/>
      <dgm:spPr/>
      <dgm:t>
        <a:bodyPr/>
        <a:lstStyle/>
        <a:p>
          <a:r>
            <a:rPr lang="en-US" sz="1900" dirty="0" smtClean="0"/>
            <a:t>5-year average increase to 10 grad</a:t>
          </a:r>
          <a:endParaRPr lang="en-US" sz="1900" dirty="0"/>
        </a:p>
      </dgm:t>
    </dgm:pt>
    <dgm:pt modelId="{006E6CE0-055C-4537-85BD-BC45777FCF2F}" type="parTrans" cxnId="{98940DFB-1721-44A5-9922-5C3E213AC2AE}">
      <dgm:prSet/>
      <dgm:spPr/>
      <dgm:t>
        <a:bodyPr/>
        <a:lstStyle/>
        <a:p>
          <a:endParaRPr lang="en-US"/>
        </a:p>
      </dgm:t>
    </dgm:pt>
    <dgm:pt modelId="{C631F656-51E8-4BB2-9183-1269ED74C3DB}" type="sibTrans" cxnId="{98940DFB-1721-44A5-9922-5C3E213AC2AE}">
      <dgm:prSet/>
      <dgm:spPr/>
      <dgm:t>
        <a:bodyPr/>
        <a:lstStyle/>
        <a:p>
          <a:endParaRPr lang="en-US"/>
        </a:p>
      </dgm:t>
    </dgm:pt>
    <dgm:pt modelId="{B85FB770-7D14-4510-9CFA-BED85632BA6D}">
      <dgm:prSet phldrT="[Text]" custT="1"/>
      <dgm:spPr/>
      <dgm:t>
        <a:bodyPr/>
        <a:lstStyle/>
        <a:p>
          <a:r>
            <a:rPr lang="en-US" sz="1900" dirty="0" smtClean="0"/>
            <a:t>Outperformed UH, UNT, UTSA, SHSU</a:t>
          </a:r>
          <a:endParaRPr lang="en-US" sz="1900" dirty="0"/>
        </a:p>
      </dgm:t>
    </dgm:pt>
    <dgm:pt modelId="{17D35290-D2D6-43E6-87AB-F060A44FD323}" type="parTrans" cxnId="{2A3CC52B-5A11-4898-9524-06E782A40F68}">
      <dgm:prSet/>
      <dgm:spPr/>
      <dgm:t>
        <a:bodyPr/>
        <a:lstStyle/>
        <a:p>
          <a:endParaRPr lang="en-US"/>
        </a:p>
      </dgm:t>
    </dgm:pt>
    <dgm:pt modelId="{2A7DF088-3C7A-4BD4-8E70-F243AE848B88}" type="sibTrans" cxnId="{2A3CC52B-5A11-4898-9524-06E782A40F68}">
      <dgm:prSet/>
      <dgm:spPr/>
      <dgm:t>
        <a:bodyPr/>
        <a:lstStyle/>
        <a:p>
          <a:endParaRPr lang="en-US"/>
        </a:p>
      </dgm:t>
    </dgm:pt>
    <dgm:pt modelId="{E76103C2-4B2B-42AA-A4D3-8C995D5844FE}">
      <dgm:prSet phldrT="[Text]" custT="1"/>
      <dgm:spPr/>
      <dgm:t>
        <a:bodyPr/>
        <a:lstStyle/>
        <a:p>
          <a:r>
            <a:rPr lang="en-US" sz="2000" dirty="0" smtClean="0"/>
            <a:t>Only 10% </a:t>
          </a:r>
          <a:r>
            <a:rPr lang="en-US" sz="2000" smtClean="0"/>
            <a:t>of chapters </a:t>
          </a:r>
          <a:r>
            <a:rPr lang="en-US" sz="2000" dirty="0" smtClean="0"/>
            <a:t>honored</a:t>
          </a:r>
          <a:endParaRPr lang="en-US" sz="2000" dirty="0"/>
        </a:p>
      </dgm:t>
    </dgm:pt>
    <dgm:pt modelId="{440C228D-492B-44DD-9559-68D3071D75B8}" type="parTrans" cxnId="{9956813B-6519-47CC-A34A-FD92C4A90C60}">
      <dgm:prSet/>
      <dgm:spPr/>
      <dgm:t>
        <a:bodyPr/>
        <a:lstStyle/>
        <a:p>
          <a:endParaRPr lang="en-US"/>
        </a:p>
      </dgm:t>
    </dgm:pt>
    <dgm:pt modelId="{48F609CC-FC94-47FE-9BE9-2E9DF53D0C1B}" type="sibTrans" cxnId="{9956813B-6519-47CC-A34A-FD92C4A90C60}">
      <dgm:prSet/>
      <dgm:spPr/>
      <dgm:t>
        <a:bodyPr/>
        <a:lstStyle/>
        <a:p>
          <a:endParaRPr lang="en-US"/>
        </a:p>
      </dgm:t>
    </dgm:pt>
    <dgm:pt modelId="{81E18FC2-EFFD-4C48-A667-C46016D8BA32}">
      <dgm:prSet phldrT="[Text]" custT="1"/>
      <dgm:spPr/>
      <dgm:t>
        <a:bodyPr/>
        <a:lstStyle/>
        <a:p>
          <a:r>
            <a:rPr lang="en-US" sz="2000" dirty="0" smtClean="0"/>
            <a:t>Won 19 times in last 25 years</a:t>
          </a:r>
          <a:endParaRPr lang="en-US" sz="2000" dirty="0"/>
        </a:p>
      </dgm:t>
    </dgm:pt>
    <dgm:pt modelId="{FA2E64CC-58BC-409E-832D-3319E55178B2}" type="parTrans" cxnId="{03AA5DA6-EA4C-4BA6-A291-1410FEE8F561}">
      <dgm:prSet/>
      <dgm:spPr/>
      <dgm:t>
        <a:bodyPr/>
        <a:lstStyle/>
        <a:p>
          <a:endParaRPr lang="en-US"/>
        </a:p>
      </dgm:t>
    </dgm:pt>
    <dgm:pt modelId="{E71522D0-0998-447B-841B-F2FC27F77E66}" type="sibTrans" cxnId="{03AA5DA6-EA4C-4BA6-A291-1410FEE8F561}">
      <dgm:prSet/>
      <dgm:spPr/>
      <dgm:t>
        <a:bodyPr/>
        <a:lstStyle/>
        <a:p>
          <a:endParaRPr lang="en-US"/>
        </a:p>
      </dgm:t>
    </dgm:pt>
    <dgm:pt modelId="{F1E52A9E-0A86-48AD-B0C6-48DB035BA5A2}">
      <dgm:prSet phldrT="[Text]" custT="1"/>
      <dgm:spPr/>
      <dgm:t>
        <a:bodyPr/>
        <a:lstStyle/>
        <a:p>
          <a:r>
            <a:rPr lang="en-US" sz="2000" dirty="0" smtClean="0"/>
            <a:t>Open for Venus transit</a:t>
          </a:r>
          <a:endParaRPr lang="en-US" sz="2000" dirty="0"/>
        </a:p>
      </dgm:t>
    </dgm:pt>
    <dgm:pt modelId="{0BAA8712-D4DC-4E6F-8EAE-4C1B9E466874}" type="parTrans" cxnId="{1513642B-245F-4EE7-8831-E70A06F01912}">
      <dgm:prSet/>
      <dgm:spPr/>
      <dgm:t>
        <a:bodyPr/>
        <a:lstStyle/>
        <a:p>
          <a:endParaRPr lang="en-US"/>
        </a:p>
      </dgm:t>
    </dgm:pt>
    <dgm:pt modelId="{22879BA5-8FCA-4AFE-AC17-CC142CA1C60A}" type="sibTrans" cxnId="{1513642B-245F-4EE7-8831-E70A06F01912}">
      <dgm:prSet/>
      <dgm:spPr/>
      <dgm:t>
        <a:bodyPr/>
        <a:lstStyle/>
        <a:p>
          <a:endParaRPr lang="en-US"/>
        </a:p>
      </dgm:t>
    </dgm:pt>
    <dgm:pt modelId="{A0F3B8DF-D7B0-4B77-9144-41FA3BEFC16E}" type="pres">
      <dgm:prSet presAssocID="{A9C2688B-9C3B-4B32-8119-E21D396D5761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0A9EFBC-06C3-4322-A5A6-1E088D0055F2}" type="pres">
      <dgm:prSet presAssocID="{A9C2688B-9C3B-4B32-8119-E21D396D5761}" presName="children" presStyleCnt="0"/>
      <dgm:spPr/>
    </dgm:pt>
    <dgm:pt modelId="{C4B0E703-E146-4C2B-8AD6-5696A5EB6165}" type="pres">
      <dgm:prSet presAssocID="{A9C2688B-9C3B-4B32-8119-E21D396D5761}" presName="child1group" presStyleCnt="0"/>
      <dgm:spPr/>
    </dgm:pt>
    <dgm:pt modelId="{D34AEEAC-8096-4813-8483-E15EE1DD99D3}" type="pres">
      <dgm:prSet presAssocID="{A9C2688B-9C3B-4B32-8119-E21D396D5761}" presName="child1" presStyleLbl="bgAcc1" presStyleIdx="0" presStyleCnt="4" custLinFactNeighborX="-5126"/>
      <dgm:spPr/>
      <dgm:t>
        <a:bodyPr/>
        <a:lstStyle/>
        <a:p>
          <a:endParaRPr lang="en-US"/>
        </a:p>
      </dgm:t>
    </dgm:pt>
    <dgm:pt modelId="{73D058B7-CBAF-4747-BAFC-B30046AB3123}" type="pres">
      <dgm:prSet presAssocID="{A9C2688B-9C3B-4B32-8119-E21D396D5761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8A1A74-D43A-489A-BC6F-1C8B59DC26A1}" type="pres">
      <dgm:prSet presAssocID="{A9C2688B-9C3B-4B32-8119-E21D396D5761}" presName="child2group" presStyleCnt="0"/>
      <dgm:spPr/>
    </dgm:pt>
    <dgm:pt modelId="{4BBACCB5-A666-42A7-B439-8BF333E30494}" type="pres">
      <dgm:prSet presAssocID="{A9C2688B-9C3B-4B32-8119-E21D396D5761}" presName="child2" presStyleLbl="bgAcc1" presStyleIdx="1" presStyleCnt="4" custLinFactNeighborX="5127"/>
      <dgm:spPr/>
      <dgm:t>
        <a:bodyPr/>
        <a:lstStyle/>
        <a:p>
          <a:endParaRPr lang="en-US"/>
        </a:p>
      </dgm:t>
    </dgm:pt>
    <dgm:pt modelId="{C6CAC521-CC00-4133-B1E7-42859A36DE66}" type="pres">
      <dgm:prSet presAssocID="{A9C2688B-9C3B-4B32-8119-E21D396D5761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114294-28B4-4D43-B6B0-D748E8D7094D}" type="pres">
      <dgm:prSet presAssocID="{A9C2688B-9C3B-4B32-8119-E21D396D5761}" presName="child3group" presStyleCnt="0"/>
      <dgm:spPr/>
    </dgm:pt>
    <dgm:pt modelId="{ADB503E2-1B13-4630-A61D-FB7F0A806630}" type="pres">
      <dgm:prSet presAssocID="{A9C2688B-9C3B-4B32-8119-E21D396D5761}" presName="child3" presStyleLbl="bgAcc1" presStyleIdx="2" presStyleCnt="4" custScaleX="113143" custLinFactNeighborX="5127"/>
      <dgm:spPr/>
      <dgm:t>
        <a:bodyPr/>
        <a:lstStyle/>
        <a:p>
          <a:endParaRPr lang="en-US"/>
        </a:p>
      </dgm:t>
    </dgm:pt>
    <dgm:pt modelId="{FBAC11F1-DCBC-42CB-A6D3-DD2CBA374EE8}" type="pres">
      <dgm:prSet presAssocID="{A9C2688B-9C3B-4B32-8119-E21D396D5761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8758AA-B737-4F0C-9438-35B8508BC0DF}" type="pres">
      <dgm:prSet presAssocID="{A9C2688B-9C3B-4B32-8119-E21D396D5761}" presName="child4group" presStyleCnt="0"/>
      <dgm:spPr/>
    </dgm:pt>
    <dgm:pt modelId="{8E720251-C46E-433D-A5B8-CF8FDEB3C675}" type="pres">
      <dgm:prSet presAssocID="{A9C2688B-9C3B-4B32-8119-E21D396D5761}" presName="child4" presStyleLbl="bgAcc1" presStyleIdx="3" presStyleCnt="4" custScaleX="115775" custLinFactNeighborX="-5126"/>
      <dgm:spPr/>
      <dgm:t>
        <a:bodyPr/>
        <a:lstStyle/>
        <a:p>
          <a:endParaRPr lang="en-US"/>
        </a:p>
      </dgm:t>
    </dgm:pt>
    <dgm:pt modelId="{F8909651-4339-4961-A394-F5068FE13C1C}" type="pres">
      <dgm:prSet presAssocID="{A9C2688B-9C3B-4B32-8119-E21D396D5761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DF745B-2F0F-41B1-A769-5850A83DA1A4}" type="pres">
      <dgm:prSet presAssocID="{A9C2688B-9C3B-4B32-8119-E21D396D5761}" presName="childPlaceholder" presStyleCnt="0"/>
      <dgm:spPr/>
    </dgm:pt>
    <dgm:pt modelId="{DD4284E8-76DA-4092-8CFB-3B46985787B9}" type="pres">
      <dgm:prSet presAssocID="{A9C2688B-9C3B-4B32-8119-E21D396D5761}" presName="circle" presStyleCnt="0"/>
      <dgm:spPr/>
    </dgm:pt>
    <dgm:pt modelId="{18A89007-DAAD-4D32-9F2B-0AEF1E2EA4A9}" type="pres">
      <dgm:prSet presAssocID="{A9C2688B-9C3B-4B32-8119-E21D396D5761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31C78A-5722-436A-AF12-A2245357A7A1}" type="pres">
      <dgm:prSet presAssocID="{A9C2688B-9C3B-4B32-8119-E21D396D5761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CE374E-3980-4EAE-BF85-B748E82B7B7F}" type="pres">
      <dgm:prSet presAssocID="{A9C2688B-9C3B-4B32-8119-E21D396D5761}" presName="quadrant3" presStyleLbl="node1" presStyleIdx="2" presStyleCnt="4" custLinFactNeighborX="690" custLinFactNeighborY="-81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1BE2C2-1C48-40F0-9FFB-DE51A47ACE70}" type="pres">
      <dgm:prSet presAssocID="{A9C2688B-9C3B-4B32-8119-E21D396D5761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3D35E8-63B1-4F6B-ADC1-C887ED4912DD}" type="pres">
      <dgm:prSet presAssocID="{A9C2688B-9C3B-4B32-8119-E21D396D5761}" presName="quadrantPlaceholder" presStyleCnt="0"/>
      <dgm:spPr/>
    </dgm:pt>
    <dgm:pt modelId="{B7E5CD63-1AD5-4155-BD64-DBFFFA802FE9}" type="pres">
      <dgm:prSet presAssocID="{A9C2688B-9C3B-4B32-8119-E21D396D5761}" presName="center1" presStyleLbl="fgShp" presStyleIdx="0" presStyleCnt="2"/>
      <dgm:spPr/>
    </dgm:pt>
    <dgm:pt modelId="{5EEEEBCF-5051-410D-B76D-81350A75877A}" type="pres">
      <dgm:prSet presAssocID="{A9C2688B-9C3B-4B32-8119-E21D396D5761}" presName="center2" presStyleLbl="fgShp" presStyleIdx="1" presStyleCnt="2"/>
      <dgm:spPr/>
    </dgm:pt>
  </dgm:ptLst>
  <dgm:cxnLst>
    <dgm:cxn modelId="{9D6BBE0C-6E12-44D0-8931-C58767DAA143}" type="presOf" srcId="{CE9B2A2D-9195-42AA-A72B-AB7034BAF803}" destId="{18A89007-DAAD-4D32-9F2B-0AEF1E2EA4A9}" srcOrd="0" destOrd="0" presId="urn:microsoft.com/office/officeart/2005/8/layout/cycle4#1"/>
    <dgm:cxn modelId="{C2888204-BA6C-4238-A672-5EA39945CD86}" srcId="{A9C2688B-9C3B-4B32-8119-E21D396D5761}" destId="{15A8FFD6-3756-43BB-8BCE-BBEDFE92337C}" srcOrd="1" destOrd="0" parTransId="{BA55D786-3178-4748-B2CC-B8AD90A71A7F}" sibTransId="{0D732246-D3E6-4C4E-8349-0AD76B41BD41}"/>
    <dgm:cxn modelId="{612AC607-60FF-493B-B4F3-F86FC7F35CEF}" type="presOf" srcId="{F1E52A9E-0A86-48AD-B0C6-48DB035BA5A2}" destId="{C6CAC521-CC00-4133-B1E7-42859A36DE66}" srcOrd="1" destOrd="1" presId="urn:microsoft.com/office/officeart/2005/8/layout/cycle4#1"/>
    <dgm:cxn modelId="{9438D88A-BC53-411E-A031-423E14A32D7E}" type="presOf" srcId="{8D74A74E-661B-4211-872B-848CC2D0D994}" destId="{73D058B7-CBAF-4747-BAFC-B30046AB3123}" srcOrd="1" destOrd="0" presId="urn:microsoft.com/office/officeart/2005/8/layout/cycle4#1"/>
    <dgm:cxn modelId="{DF26ECAA-FD73-4918-9C6F-8F4584C05FB3}" srcId="{CE9B2A2D-9195-42AA-A72B-AB7034BAF803}" destId="{FD927999-E244-4B04-B275-6F0FE65FA27C}" srcOrd="2" destOrd="0" parTransId="{D5774A2B-756F-4562-A8A1-FA7CAC03EB4B}" sibTransId="{A5A10850-0366-4C88-AEEB-022A0A54B409}"/>
    <dgm:cxn modelId="{1513642B-245F-4EE7-8831-E70A06F01912}" srcId="{15A8FFD6-3756-43BB-8BCE-BBEDFE92337C}" destId="{F1E52A9E-0A86-48AD-B0C6-48DB035BA5A2}" srcOrd="1" destOrd="0" parTransId="{0BAA8712-D4DC-4E6F-8EAE-4C1B9E466874}" sibTransId="{22879BA5-8FCA-4AFE-AC17-CC142CA1C60A}"/>
    <dgm:cxn modelId="{44D34394-117C-4D9E-88F1-B7C16942CD87}" srcId="{A9C2688B-9C3B-4B32-8119-E21D396D5761}" destId="{2AAABE37-85C9-42F3-A7C6-FD465ACE4033}" srcOrd="3" destOrd="0" parTransId="{CDB4CEE0-216A-4BF8-97ED-BF2A33257ED9}" sibTransId="{F34C8245-27F4-4124-AD1D-B207B39BAF51}"/>
    <dgm:cxn modelId="{F36E5D2F-FFC0-449E-BC0D-0163BF892F39}" type="presOf" srcId="{F1E52A9E-0A86-48AD-B0C6-48DB035BA5A2}" destId="{4BBACCB5-A666-42A7-B439-8BF333E30494}" srcOrd="0" destOrd="1" presId="urn:microsoft.com/office/officeart/2005/8/layout/cycle4#1"/>
    <dgm:cxn modelId="{0DE84E69-665E-44B6-BEB9-E29334D32BD1}" type="presOf" srcId="{FD927999-E244-4B04-B275-6F0FE65FA27C}" destId="{73D058B7-CBAF-4747-BAFC-B30046AB3123}" srcOrd="1" destOrd="2" presId="urn:microsoft.com/office/officeart/2005/8/layout/cycle4#1"/>
    <dgm:cxn modelId="{48E1CF24-BEE2-4702-A0E7-C44083F628AA}" type="presOf" srcId="{84471D68-C054-4CB1-9399-5C801357E899}" destId="{F8909651-4339-4961-A394-F5068FE13C1C}" srcOrd="1" destOrd="0" presId="urn:microsoft.com/office/officeart/2005/8/layout/cycle4#1"/>
    <dgm:cxn modelId="{F7E10E6A-DF5D-47B0-AC00-22D4BF6E446A}" type="presOf" srcId="{BECA7CFF-2BF7-489A-A31C-D20F25B1CF27}" destId="{39CE374E-3980-4EAE-BF85-B748E82B7B7F}" srcOrd="0" destOrd="0" presId="urn:microsoft.com/office/officeart/2005/8/layout/cycle4#1"/>
    <dgm:cxn modelId="{9CEB05CC-3761-4691-A1E2-8A69317A5F07}" type="presOf" srcId="{8D74A74E-661B-4211-872B-848CC2D0D994}" destId="{D34AEEAC-8096-4813-8483-E15EE1DD99D3}" srcOrd="0" destOrd="0" presId="urn:microsoft.com/office/officeart/2005/8/layout/cycle4#1"/>
    <dgm:cxn modelId="{03AA5DA6-EA4C-4BA6-A291-1410FEE8F561}" srcId="{BECA7CFF-2BF7-489A-A31C-D20F25B1CF27}" destId="{81E18FC2-EFFD-4C48-A667-C46016D8BA32}" srcOrd="1" destOrd="0" parTransId="{FA2E64CC-58BC-409E-832D-3319E55178B2}" sibTransId="{E71522D0-0998-447B-841B-F2FC27F77E66}"/>
    <dgm:cxn modelId="{C5347C4D-400D-44A2-B4A5-0C8F75783806}" type="presOf" srcId="{5D667663-7697-4A0C-BF0B-E0FA68DDAE07}" destId="{C6CAC521-CC00-4133-B1E7-42859A36DE66}" srcOrd="1" destOrd="0" presId="urn:microsoft.com/office/officeart/2005/8/layout/cycle4#1"/>
    <dgm:cxn modelId="{43867504-EB02-4230-AECE-547058D18A0F}" srcId="{15A8FFD6-3756-43BB-8BCE-BBEDFE92337C}" destId="{5D667663-7697-4A0C-BF0B-E0FA68DDAE07}" srcOrd="0" destOrd="0" parTransId="{D733DDE9-AF07-41C0-9B29-BE84AD275EA3}" sibTransId="{E21AF9B8-83ED-49EA-8000-B19DCD19C4D2}"/>
    <dgm:cxn modelId="{B27D963A-60A0-491B-B14A-66FB27D08354}" type="presOf" srcId="{15A8FFD6-3756-43BB-8BCE-BBEDFE92337C}" destId="{8A31C78A-5722-436A-AF12-A2245357A7A1}" srcOrd="0" destOrd="0" presId="urn:microsoft.com/office/officeart/2005/8/layout/cycle4#1"/>
    <dgm:cxn modelId="{D0F08652-34C5-4869-AA52-F528A8AEA289}" type="presOf" srcId="{D6ACEF2D-D33B-4F2C-8DF9-914999C14F10}" destId="{D34AEEAC-8096-4813-8483-E15EE1DD99D3}" srcOrd="0" destOrd="1" presId="urn:microsoft.com/office/officeart/2005/8/layout/cycle4#1"/>
    <dgm:cxn modelId="{A644BC49-9940-46D6-87F1-97F9D52C54FA}" srcId="{A9C2688B-9C3B-4B32-8119-E21D396D5761}" destId="{BECA7CFF-2BF7-489A-A31C-D20F25B1CF27}" srcOrd="2" destOrd="0" parTransId="{5E22E200-F222-45C1-9BA8-F825EA415CC2}" sibTransId="{181A90E8-7F66-48F3-B3AA-AF2599D9C07C}"/>
    <dgm:cxn modelId="{8772819A-E9F8-4225-B37F-A4F9BACC92A3}" type="presOf" srcId="{84471D68-C054-4CB1-9399-5C801357E899}" destId="{8E720251-C46E-433D-A5B8-CF8FDEB3C675}" srcOrd="0" destOrd="0" presId="urn:microsoft.com/office/officeart/2005/8/layout/cycle4#1"/>
    <dgm:cxn modelId="{9B85276D-645F-4C1D-AD73-D54417BA48A2}" type="presOf" srcId="{2AAABE37-85C9-42F3-A7C6-FD465ACE4033}" destId="{731BE2C2-1C48-40F0-9FFB-DE51A47ACE70}" srcOrd="0" destOrd="0" presId="urn:microsoft.com/office/officeart/2005/8/layout/cycle4#1"/>
    <dgm:cxn modelId="{CFD764C2-792E-4DBC-AD72-EF0D564E9740}" srcId="{CE9B2A2D-9195-42AA-A72B-AB7034BAF803}" destId="{8D74A74E-661B-4211-872B-848CC2D0D994}" srcOrd="0" destOrd="0" parTransId="{B75C9468-A5F1-4A05-AB3C-A9DFC11768C9}" sibTransId="{9DE4A093-8121-44E6-98DB-B23E6CC0A9EC}"/>
    <dgm:cxn modelId="{EC8A0848-9B54-418D-AB5F-FD26B8464292}" type="presOf" srcId="{B85FB770-7D14-4510-9CFA-BED85632BA6D}" destId="{F8909651-4339-4961-A394-F5068FE13C1C}" srcOrd="1" destOrd="1" presId="urn:microsoft.com/office/officeart/2005/8/layout/cycle4#1"/>
    <dgm:cxn modelId="{C016D037-8B57-4CB6-8A55-5435E6601F8B}" type="presOf" srcId="{D6ACEF2D-D33B-4F2C-8DF9-914999C14F10}" destId="{73D058B7-CBAF-4747-BAFC-B30046AB3123}" srcOrd="1" destOrd="1" presId="urn:microsoft.com/office/officeart/2005/8/layout/cycle4#1"/>
    <dgm:cxn modelId="{9DFAA961-AE79-475F-AAFC-043E90E1FB08}" srcId="{A9C2688B-9C3B-4B32-8119-E21D396D5761}" destId="{CE9B2A2D-9195-42AA-A72B-AB7034BAF803}" srcOrd="0" destOrd="0" parTransId="{C6E8B574-A9D6-4C6A-8036-05536BBC3807}" sibTransId="{8CC2E7A5-2D4B-40B4-9636-4195113D699D}"/>
    <dgm:cxn modelId="{1D24DDB2-696A-4EC6-AB1A-0E0713871083}" type="presOf" srcId="{B85FB770-7D14-4510-9CFA-BED85632BA6D}" destId="{8E720251-C46E-433D-A5B8-CF8FDEB3C675}" srcOrd="0" destOrd="1" presId="urn:microsoft.com/office/officeart/2005/8/layout/cycle4#1"/>
    <dgm:cxn modelId="{9956813B-6519-47CC-A34A-FD92C4A90C60}" srcId="{BECA7CFF-2BF7-489A-A31C-D20F25B1CF27}" destId="{E76103C2-4B2B-42AA-A4D3-8C995D5844FE}" srcOrd="0" destOrd="0" parTransId="{440C228D-492B-44DD-9559-68D3071D75B8}" sibTransId="{48F609CC-FC94-47FE-9BE9-2E9DF53D0C1B}"/>
    <dgm:cxn modelId="{A885690E-521E-4BBC-8C1F-18C21FE6B589}" type="presOf" srcId="{E76103C2-4B2B-42AA-A4D3-8C995D5844FE}" destId="{FBAC11F1-DCBC-42CB-A6D3-DD2CBA374EE8}" srcOrd="1" destOrd="0" presId="urn:microsoft.com/office/officeart/2005/8/layout/cycle4#1"/>
    <dgm:cxn modelId="{7C327A66-D386-403D-A993-1789D6EA22A7}" type="presOf" srcId="{A9C2688B-9C3B-4B32-8119-E21D396D5761}" destId="{A0F3B8DF-D7B0-4B77-9144-41FA3BEFC16E}" srcOrd="0" destOrd="0" presId="urn:microsoft.com/office/officeart/2005/8/layout/cycle4#1"/>
    <dgm:cxn modelId="{2A3CC52B-5A11-4898-9524-06E782A40F68}" srcId="{2AAABE37-85C9-42F3-A7C6-FD465ACE4033}" destId="{B85FB770-7D14-4510-9CFA-BED85632BA6D}" srcOrd="1" destOrd="0" parTransId="{17D35290-D2D6-43E6-87AB-F060A44FD323}" sibTransId="{2A7DF088-3C7A-4BD4-8E70-F243AE848B88}"/>
    <dgm:cxn modelId="{98940DFB-1721-44A5-9922-5C3E213AC2AE}" srcId="{2AAABE37-85C9-42F3-A7C6-FD465ACE4033}" destId="{84471D68-C054-4CB1-9399-5C801357E899}" srcOrd="0" destOrd="0" parTransId="{006E6CE0-055C-4537-85BD-BC45777FCF2F}" sibTransId="{C631F656-51E8-4BB2-9183-1269ED74C3DB}"/>
    <dgm:cxn modelId="{9772F8B3-3DD5-4D5A-94D1-ACC6078F98A5}" type="presOf" srcId="{81E18FC2-EFFD-4C48-A667-C46016D8BA32}" destId="{ADB503E2-1B13-4630-A61D-FB7F0A806630}" srcOrd="0" destOrd="1" presId="urn:microsoft.com/office/officeart/2005/8/layout/cycle4#1"/>
    <dgm:cxn modelId="{52EEBE7E-A0E5-49BA-B55A-257447BBDBA8}" type="presOf" srcId="{FD927999-E244-4B04-B275-6F0FE65FA27C}" destId="{D34AEEAC-8096-4813-8483-E15EE1DD99D3}" srcOrd="0" destOrd="2" presId="urn:microsoft.com/office/officeart/2005/8/layout/cycle4#1"/>
    <dgm:cxn modelId="{980CA43F-A208-4AF8-817C-CB491F2B527D}" type="presOf" srcId="{E76103C2-4B2B-42AA-A4D3-8C995D5844FE}" destId="{ADB503E2-1B13-4630-A61D-FB7F0A806630}" srcOrd="0" destOrd="0" presId="urn:microsoft.com/office/officeart/2005/8/layout/cycle4#1"/>
    <dgm:cxn modelId="{49108EB7-D2A0-4BB8-8E21-27B34953E05D}" type="presOf" srcId="{81E18FC2-EFFD-4C48-A667-C46016D8BA32}" destId="{FBAC11F1-DCBC-42CB-A6D3-DD2CBA374EE8}" srcOrd="1" destOrd="1" presId="urn:microsoft.com/office/officeart/2005/8/layout/cycle4#1"/>
    <dgm:cxn modelId="{DBEEADE1-F399-4AF0-B57C-3DCEA4102842}" srcId="{CE9B2A2D-9195-42AA-A72B-AB7034BAF803}" destId="{D6ACEF2D-D33B-4F2C-8DF9-914999C14F10}" srcOrd="1" destOrd="0" parTransId="{447272BC-58FE-4309-9649-DA06FF474E81}" sibTransId="{BCD40A19-C2F4-4956-9458-C11B8B65EAC8}"/>
    <dgm:cxn modelId="{F3DEC038-5AE6-4B34-9CBE-0E9FA78CE99C}" type="presOf" srcId="{5D667663-7697-4A0C-BF0B-E0FA68DDAE07}" destId="{4BBACCB5-A666-42A7-B439-8BF333E30494}" srcOrd="0" destOrd="0" presId="urn:microsoft.com/office/officeart/2005/8/layout/cycle4#1"/>
    <dgm:cxn modelId="{C4AEF2F5-9727-4D8C-944E-20884B089C95}" type="presParOf" srcId="{A0F3B8DF-D7B0-4B77-9144-41FA3BEFC16E}" destId="{30A9EFBC-06C3-4322-A5A6-1E088D0055F2}" srcOrd="0" destOrd="0" presId="urn:microsoft.com/office/officeart/2005/8/layout/cycle4#1"/>
    <dgm:cxn modelId="{50A37958-F9C0-4036-8931-B204694EFCBF}" type="presParOf" srcId="{30A9EFBC-06C3-4322-A5A6-1E088D0055F2}" destId="{C4B0E703-E146-4C2B-8AD6-5696A5EB6165}" srcOrd="0" destOrd="0" presId="urn:microsoft.com/office/officeart/2005/8/layout/cycle4#1"/>
    <dgm:cxn modelId="{BFA00AF4-5754-483C-B50D-50FE1ED4F53D}" type="presParOf" srcId="{C4B0E703-E146-4C2B-8AD6-5696A5EB6165}" destId="{D34AEEAC-8096-4813-8483-E15EE1DD99D3}" srcOrd="0" destOrd="0" presId="urn:microsoft.com/office/officeart/2005/8/layout/cycle4#1"/>
    <dgm:cxn modelId="{9787BA60-C88E-4363-A39D-D89494E482C0}" type="presParOf" srcId="{C4B0E703-E146-4C2B-8AD6-5696A5EB6165}" destId="{73D058B7-CBAF-4747-BAFC-B30046AB3123}" srcOrd="1" destOrd="0" presId="urn:microsoft.com/office/officeart/2005/8/layout/cycle4#1"/>
    <dgm:cxn modelId="{92A6E586-E0CF-4DDC-B355-7D15E7B2FE67}" type="presParOf" srcId="{30A9EFBC-06C3-4322-A5A6-1E088D0055F2}" destId="{458A1A74-D43A-489A-BC6F-1C8B59DC26A1}" srcOrd="1" destOrd="0" presId="urn:microsoft.com/office/officeart/2005/8/layout/cycle4#1"/>
    <dgm:cxn modelId="{BC69439F-4E8E-4F08-8ABE-4D573177A593}" type="presParOf" srcId="{458A1A74-D43A-489A-BC6F-1C8B59DC26A1}" destId="{4BBACCB5-A666-42A7-B439-8BF333E30494}" srcOrd="0" destOrd="0" presId="urn:microsoft.com/office/officeart/2005/8/layout/cycle4#1"/>
    <dgm:cxn modelId="{4E6DC348-1D5C-4E66-A17C-D33E2BBA2BBC}" type="presParOf" srcId="{458A1A74-D43A-489A-BC6F-1C8B59DC26A1}" destId="{C6CAC521-CC00-4133-B1E7-42859A36DE66}" srcOrd="1" destOrd="0" presId="urn:microsoft.com/office/officeart/2005/8/layout/cycle4#1"/>
    <dgm:cxn modelId="{F027C19A-3F76-459A-98C2-B0CD3C9FCB99}" type="presParOf" srcId="{30A9EFBC-06C3-4322-A5A6-1E088D0055F2}" destId="{B0114294-28B4-4D43-B6B0-D748E8D7094D}" srcOrd="2" destOrd="0" presId="urn:microsoft.com/office/officeart/2005/8/layout/cycle4#1"/>
    <dgm:cxn modelId="{5B63498B-608F-440D-971B-A6375E2D7CC2}" type="presParOf" srcId="{B0114294-28B4-4D43-B6B0-D748E8D7094D}" destId="{ADB503E2-1B13-4630-A61D-FB7F0A806630}" srcOrd="0" destOrd="0" presId="urn:microsoft.com/office/officeart/2005/8/layout/cycle4#1"/>
    <dgm:cxn modelId="{C6CA95FD-F13D-4A73-ACEE-4346210B48CD}" type="presParOf" srcId="{B0114294-28B4-4D43-B6B0-D748E8D7094D}" destId="{FBAC11F1-DCBC-42CB-A6D3-DD2CBA374EE8}" srcOrd="1" destOrd="0" presId="urn:microsoft.com/office/officeart/2005/8/layout/cycle4#1"/>
    <dgm:cxn modelId="{865A5A4A-C7BB-4B52-8791-D65AA1058385}" type="presParOf" srcId="{30A9EFBC-06C3-4322-A5A6-1E088D0055F2}" destId="{188758AA-B737-4F0C-9438-35B8508BC0DF}" srcOrd="3" destOrd="0" presId="urn:microsoft.com/office/officeart/2005/8/layout/cycle4#1"/>
    <dgm:cxn modelId="{5AEAEE6F-EBB5-41CC-AF90-F4E15BC62664}" type="presParOf" srcId="{188758AA-B737-4F0C-9438-35B8508BC0DF}" destId="{8E720251-C46E-433D-A5B8-CF8FDEB3C675}" srcOrd="0" destOrd="0" presId="urn:microsoft.com/office/officeart/2005/8/layout/cycle4#1"/>
    <dgm:cxn modelId="{E5987CA5-898D-4B5D-84C7-84B42D899DA1}" type="presParOf" srcId="{188758AA-B737-4F0C-9438-35B8508BC0DF}" destId="{F8909651-4339-4961-A394-F5068FE13C1C}" srcOrd="1" destOrd="0" presId="urn:microsoft.com/office/officeart/2005/8/layout/cycle4#1"/>
    <dgm:cxn modelId="{15A756D6-9920-4978-8F92-EC4BC6DFB4F1}" type="presParOf" srcId="{30A9EFBC-06C3-4322-A5A6-1E088D0055F2}" destId="{55DF745B-2F0F-41B1-A769-5850A83DA1A4}" srcOrd="4" destOrd="0" presId="urn:microsoft.com/office/officeart/2005/8/layout/cycle4#1"/>
    <dgm:cxn modelId="{94516A34-D3A9-45D8-845F-9E122908FC4F}" type="presParOf" srcId="{A0F3B8DF-D7B0-4B77-9144-41FA3BEFC16E}" destId="{DD4284E8-76DA-4092-8CFB-3B46985787B9}" srcOrd="1" destOrd="0" presId="urn:microsoft.com/office/officeart/2005/8/layout/cycle4#1"/>
    <dgm:cxn modelId="{64E334D6-E548-40FB-9B0A-245B2672FFB4}" type="presParOf" srcId="{DD4284E8-76DA-4092-8CFB-3B46985787B9}" destId="{18A89007-DAAD-4D32-9F2B-0AEF1E2EA4A9}" srcOrd="0" destOrd="0" presId="urn:microsoft.com/office/officeart/2005/8/layout/cycle4#1"/>
    <dgm:cxn modelId="{D95F6A57-F8DA-4D84-B3D4-62B44F072F9A}" type="presParOf" srcId="{DD4284E8-76DA-4092-8CFB-3B46985787B9}" destId="{8A31C78A-5722-436A-AF12-A2245357A7A1}" srcOrd="1" destOrd="0" presId="urn:microsoft.com/office/officeart/2005/8/layout/cycle4#1"/>
    <dgm:cxn modelId="{48E9B9F3-560B-45E4-8230-582D391BC810}" type="presParOf" srcId="{DD4284E8-76DA-4092-8CFB-3B46985787B9}" destId="{39CE374E-3980-4EAE-BF85-B748E82B7B7F}" srcOrd="2" destOrd="0" presId="urn:microsoft.com/office/officeart/2005/8/layout/cycle4#1"/>
    <dgm:cxn modelId="{6B27AF93-3827-4693-9F5C-84766D7C571A}" type="presParOf" srcId="{DD4284E8-76DA-4092-8CFB-3B46985787B9}" destId="{731BE2C2-1C48-40F0-9FFB-DE51A47ACE70}" srcOrd="3" destOrd="0" presId="urn:microsoft.com/office/officeart/2005/8/layout/cycle4#1"/>
    <dgm:cxn modelId="{B6854F55-A3CC-4D00-BC14-CC3CFC24BF0B}" type="presParOf" srcId="{DD4284E8-76DA-4092-8CFB-3B46985787B9}" destId="{143D35E8-63B1-4F6B-ADC1-C887ED4912DD}" srcOrd="4" destOrd="0" presId="urn:microsoft.com/office/officeart/2005/8/layout/cycle4#1"/>
    <dgm:cxn modelId="{42A3F292-ED3B-4F7C-9804-F32C7525834B}" type="presParOf" srcId="{A0F3B8DF-D7B0-4B77-9144-41FA3BEFC16E}" destId="{B7E5CD63-1AD5-4155-BD64-DBFFFA802FE9}" srcOrd="2" destOrd="0" presId="urn:microsoft.com/office/officeart/2005/8/layout/cycle4#1"/>
    <dgm:cxn modelId="{BCCE6549-1E42-41EA-9E26-5E5F8880F852}" type="presParOf" srcId="{A0F3B8DF-D7B0-4B77-9144-41FA3BEFC16E}" destId="{5EEEEBCF-5051-410D-B76D-81350A75877A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7812E6F-5537-483C-BE6A-029EFA06ADE6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8A90AB-5E6E-436C-B101-35705F90EC52}">
      <dgm:prSet phldrT="[Text]" custT="1"/>
      <dgm:spPr/>
      <dgm:t>
        <a:bodyPr/>
        <a:lstStyle/>
        <a:p>
          <a:r>
            <a:rPr lang="en-US" sz="3600" dirty="0" smtClean="0"/>
            <a:t>STEPS Grant</a:t>
          </a:r>
          <a:endParaRPr lang="en-US" sz="3600" dirty="0"/>
        </a:p>
      </dgm:t>
    </dgm:pt>
    <dgm:pt modelId="{8E8693CD-CEE8-48DC-9E64-E54CCFB78672}" type="parTrans" cxnId="{5334DB72-61D3-4B42-97F9-2034FED29ED5}">
      <dgm:prSet/>
      <dgm:spPr/>
      <dgm:t>
        <a:bodyPr/>
        <a:lstStyle/>
        <a:p>
          <a:endParaRPr lang="en-US"/>
        </a:p>
      </dgm:t>
    </dgm:pt>
    <dgm:pt modelId="{6ECE94A3-BA54-480E-8AA4-4E36F72CA88B}" type="sibTrans" cxnId="{5334DB72-61D3-4B42-97F9-2034FED29ED5}">
      <dgm:prSet/>
      <dgm:spPr/>
      <dgm:t>
        <a:bodyPr/>
        <a:lstStyle/>
        <a:p>
          <a:endParaRPr lang="en-US"/>
        </a:p>
      </dgm:t>
    </dgm:pt>
    <dgm:pt modelId="{5D8AD1AD-D514-40AD-A5EB-DB1B793EDCD7}">
      <dgm:prSet phldrT="[Text]" custT="1"/>
      <dgm:spPr/>
      <dgm:t>
        <a:bodyPr/>
        <a:lstStyle/>
        <a:p>
          <a:r>
            <a:rPr lang="en-US" sz="3600" dirty="0" smtClean="0"/>
            <a:t>STEM Outreach</a:t>
          </a:r>
          <a:endParaRPr lang="en-US" sz="3600" dirty="0"/>
        </a:p>
      </dgm:t>
    </dgm:pt>
    <dgm:pt modelId="{66B46743-E96C-46CF-B41F-E83CA197A255}" type="parTrans" cxnId="{B042117C-CA88-454B-AEDF-D6E94C9023A3}">
      <dgm:prSet/>
      <dgm:spPr/>
      <dgm:t>
        <a:bodyPr/>
        <a:lstStyle/>
        <a:p>
          <a:endParaRPr lang="en-US"/>
        </a:p>
      </dgm:t>
    </dgm:pt>
    <dgm:pt modelId="{36C27588-7FFC-4EC5-B22A-FCE685BBF5CE}" type="sibTrans" cxnId="{B042117C-CA88-454B-AEDF-D6E94C9023A3}">
      <dgm:prSet/>
      <dgm:spPr/>
      <dgm:t>
        <a:bodyPr/>
        <a:lstStyle/>
        <a:p>
          <a:endParaRPr lang="en-US"/>
        </a:p>
      </dgm:t>
    </dgm:pt>
    <dgm:pt modelId="{26666D1F-06A3-4D8A-AC1B-51295A30A40C}">
      <dgm:prSet phldrT="[Text]"/>
      <dgm:spPr/>
      <dgm:t>
        <a:bodyPr/>
        <a:lstStyle/>
        <a:p>
          <a:r>
            <a:rPr lang="en-US" dirty="0" err="1" smtClean="0"/>
            <a:t>iMAS</a:t>
          </a:r>
          <a:r>
            <a:rPr lang="en-US" dirty="0" smtClean="0"/>
            <a:t> Academy </a:t>
          </a:r>
          <a:endParaRPr lang="en-US" dirty="0"/>
        </a:p>
      </dgm:t>
    </dgm:pt>
    <dgm:pt modelId="{80293AD2-799E-46F4-9C3E-F93A31EC77D5}" type="parTrans" cxnId="{697EEDBA-16CB-4D75-8255-A692CA57441E}">
      <dgm:prSet/>
      <dgm:spPr/>
      <dgm:t>
        <a:bodyPr/>
        <a:lstStyle/>
        <a:p>
          <a:endParaRPr lang="en-US"/>
        </a:p>
      </dgm:t>
    </dgm:pt>
    <dgm:pt modelId="{A3712BC4-CCAC-4822-AB5C-352CA2AF7C52}" type="sibTrans" cxnId="{697EEDBA-16CB-4D75-8255-A692CA57441E}">
      <dgm:prSet/>
      <dgm:spPr/>
      <dgm:t>
        <a:bodyPr/>
        <a:lstStyle/>
        <a:p>
          <a:endParaRPr lang="en-US"/>
        </a:p>
      </dgm:t>
    </dgm:pt>
    <dgm:pt modelId="{0C40E032-060B-4C87-A7B7-ECBF3968CDB0}">
      <dgm:prSet phldrT="[Text]"/>
      <dgm:spPr/>
      <dgm:t>
        <a:bodyPr/>
        <a:lstStyle/>
        <a:p>
          <a:r>
            <a:rPr lang="en-US" dirty="0" smtClean="0"/>
            <a:t>SMASH Camp</a:t>
          </a:r>
          <a:endParaRPr lang="en-US" dirty="0"/>
        </a:p>
      </dgm:t>
    </dgm:pt>
    <dgm:pt modelId="{B27BE217-338A-4A0E-819B-EA815EB6D692}" type="parTrans" cxnId="{10BC5B01-3168-4D06-BFE6-C37447B443A3}">
      <dgm:prSet/>
      <dgm:spPr/>
      <dgm:t>
        <a:bodyPr/>
        <a:lstStyle/>
        <a:p>
          <a:endParaRPr lang="en-US"/>
        </a:p>
      </dgm:t>
    </dgm:pt>
    <dgm:pt modelId="{30B5AEFE-2D79-42AC-9696-09EE1967F2F9}" type="sibTrans" cxnId="{10BC5B01-3168-4D06-BFE6-C37447B443A3}">
      <dgm:prSet/>
      <dgm:spPr/>
      <dgm:t>
        <a:bodyPr/>
        <a:lstStyle/>
        <a:p>
          <a:endParaRPr lang="en-US"/>
        </a:p>
      </dgm:t>
    </dgm:pt>
    <dgm:pt modelId="{D17633C4-7EA9-42FD-9B15-7A1E5A34F0B2}">
      <dgm:prSet phldrT="[Text]"/>
      <dgm:spPr/>
      <dgm:t>
        <a:bodyPr/>
        <a:lstStyle/>
        <a:p>
          <a:r>
            <a:rPr lang="en-US" dirty="0" smtClean="0"/>
            <a:t>Strong partnership with Perkins College of Education</a:t>
          </a:r>
          <a:endParaRPr lang="en-US" dirty="0"/>
        </a:p>
      </dgm:t>
    </dgm:pt>
    <dgm:pt modelId="{B226F2E1-8DA3-473E-B7EC-6766BB1E23A8}" type="parTrans" cxnId="{D9C1477E-FFFB-4019-95B9-4F1E205111E2}">
      <dgm:prSet/>
      <dgm:spPr/>
      <dgm:t>
        <a:bodyPr/>
        <a:lstStyle/>
        <a:p>
          <a:endParaRPr lang="en-US"/>
        </a:p>
      </dgm:t>
    </dgm:pt>
    <dgm:pt modelId="{B176E597-6EBA-4F52-8941-D755D5D32675}" type="sibTrans" cxnId="{D9C1477E-FFFB-4019-95B9-4F1E205111E2}">
      <dgm:prSet/>
      <dgm:spPr/>
      <dgm:t>
        <a:bodyPr/>
        <a:lstStyle/>
        <a:p>
          <a:endParaRPr lang="en-US"/>
        </a:p>
      </dgm:t>
    </dgm:pt>
    <dgm:pt modelId="{C08684D5-1733-44A1-9312-210071AEF083}">
      <dgm:prSet phldrT="[Text]"/>
      <dgm:spPr/>
      <dgm:t>
        <a:bodyPr/>
        <a:lstStyle/>
        <a:p>
          <a:r>
            <a:rPr lang="en-US" dirty="0" smtClean="0"/>
            <a:t>Implementation of CCRS</a:t>
          </a:r>
          <a:endParaRPr lang="en-US" dirty="0"/>
        </a:p>
      </dgm:t>
    </dgm:pt>
    <dgm:pt modelId="{0851C54C-E364-4E60-8578-9356984E6330}" type="parTrans" cxnId="{145E83D9-95EB-4292-82D6-87F211A903F6}">
      <dgm:prSet/>
      <dgm:spPr/>
      <dgm:t>
        <a:bodyPr/>
        <a:lstStyle/>
        <a:p>
          <a:endParaRPr lang="en-US"/>
        </a:p>
      </dgm:t>
    </dgm:pt>
    <dgm:pt modelId="{544D63C1-F194-42F5-8C47-CA6F556B73F9}" type="sibTrans" cxnId="{145E83D9-95EB-4292-82D6-87F211A903F6}">
      <dgm:prSet/>
      <dgm:spPr/>
      <dgm:t>
        <a:bodyPr/>
        <a:lstStyle/>
        <a:p>
          <a:endParaRPr lang="en-US"/>
        </a:p>
      </dgm:t>
    </dgm:pt>
    <dgm:pt modelId="{7D8315E8-1F4B-4565-996A-668FC7A104FA}">
      <dgm:prSet phldrT="[Text]"/>
      <dgm:spPr/>
      <dgm:t>
        <a:bodyPr/>
        <a:lstStyle/>
        <a:p>
          <a:r>
            <a:rPr lang="en-US" dirty="0" smtClean="0"/>
            <a:t>STEM Days</a:t>
          </a:r>
          <a:endParaRPr lang="en-US" dirty="0"/>
        </a:p>
      </dgm:t>
    </dgm:pt>
    <dgm:pt modelId="{276A0ED3-DA19-4CD0-A479-27C8D661B930}" type="parTrans" cxnId="{F2AD186F-8F82-4A03-B324-B6B7E3B6B1AA}">
      <dgm:prSet/>
      <dgm:spPr/>
      <dgm:t>
        <a:bodyPr/>
        <a:lstStyle/>
        <a:p>
          <a:endParaRPr lang="en-US"/>
        </a:p>
      </dgm:t>
    </dgm:pt>
    <dgm:pt modelId="{4DD675C8-68F6-4CD8-88B9-500DB8BE840B}" type="sibTrans" cxnId="{F2AD186F-8F82-4A03-B324-B6B7E3B6B1AA}">
      <dgm:prSet/>
      <dgm:spPr/>
      <dgm:t>
        <a:bodyPr/>
        <a:lstStyle/>
        <a:p>
          <a:endParaRPr lang="en-US"/>
        </a:p>
      </dgm:t>
    </dgm:pt>
    <dgm:pt modelId="{0B93E509-AF70-4D8E-ACD9-50C2EE42A93C}" type="pres">
      <dgm:prSet presAssocID="{57812E6F-5537-483C-BE6A-029EFA06ADE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46184F-ECA1-456C-8C1E-E852EAE0CFE3}" type="pres">
      <dgm:prSet presAssocID="{57812E6F-5537-483C-BE6A-029EFA06ADE6}" presName="tSp" presStyleCnt="0"/>
      <dgm:spPr/>
    </dgm:pt>
    <dgm:pt modelId="{408ADC1D-AFD4-43B3-A005-279FF3AEB20C}" type="pres">
      <dgm:prSet presAssocID="{57812E6F-5537-483C-BE6A-029EFA06ADE6}" presName="bSp" presStyleCnt="0"/>
      <dgm:spPr/>
    </dgm:pt>
    <dgm:pt modelId="{6C6444F9-A70C-4329-84B4-07F794B09581}" type="pres">
      <dgm:prSet presAssocID="{57812E6F-5537-483C-BE6A-029EFA06ADE6}" presName="process" presStyleCnt="0"/>
      <dgm:spPr/>
    </dgm:pt>
    <dgm:pt modelId="{19709348-FAC4-4565-AF51-F1B4005F34F9}" type="pres">
      <dgm:prSet presAssocID="{1F8A90AB-5E6E-436C-B101-35705F90EC52}" presName="composite1" presStyleCnt="0"/>
      <dgm:spPr/>
    </dgm:pt>
    <dgm:pt modelId="{A297F3E5-6247-41D0-9179-5C7803E7AE21}" type="pres">
      <dgm:prSet presAssocID="{1F8A90AB-5E6E-436C-B101-35705F90EC52}" presName="dummyNode1" presStyleLbl="node1" presStyleIdx="0" presStyleCnt="2"/>
      <dgm:spPr/>
    </dgm:pt>
    <dgm:pt modelId="{E614C4AE-DD5F-495F-8AB4-2A88A66488F9}" type="pres">
      <dgm:prSet presAssocID="{1F8A90AB-5E6E-436C-B101-35705F90EC52}" presName="childNode1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ED5AAE-E778-46EB-AB50-F23DC775C15F}" type="pres">
      <dgm:prSet presAssocID="{1F8A90AB-5E6E-436C-B101-35705F90EC52}" presName="childNode1tx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C34611-0D15-4CE3-9E22-0F1AF8243049}" type="pres">
      <dgm:prSet presAssocID="{1F8A90AB-5E6E-436C-B101-35705F90EC52}" presName="parentNode1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74F813-B854-4290-8171-7F269FF2A7FE}" type="pres">
      <dgm:prSet presAssocID="{1F8A90AB-5E6E-436C-B101-35705F90EC52}" presName="connSite1" presStyleCnt="0"/>
      <dgm:spPr/>
    </dgm:pt>
    <dgm:pt modelId="{DAF86FD9-25C8-48D5-893A-9BF40E129003}" type="pres">
      <dgm:prSet presAssocID="{6ECE94A3-BA54-480E-8AA4-4E36F72CA88B}" presName="Name9" presStyleLbl="sibTrans2D1" presStyleIdx="0" presStyleCnt="1" custLinFactNeighborX="11233" custLinFactNeighborY="72601"/>
      <dgm:spPr/>
      <dgm:t>
        <a:bodyPr/>
        <a:lstStyle/>
        <a:p>
          <a:endParaRPr lang="en-US"/>
        </a:p>
      </dgm:t>
    </dgm:pt>
    <dgm:pt modelId="{51E83D35-2C93-4B64-B1E8-11578344F359}" type="pres">
      <dgm:prSet presAssocID="{5D8AD1AD-D514-40AD-A5EB-DB1B793EDCD7}" presName="composite2" presStyleCnt="0"/>
      <dgm:spPr/>
    </dgm:pt>
    <dgm:pt modelId="{B61745FF-BA0A-49A4-B354-1FA44FBA2E4B}" type="pres">
      <dgm:prSet presAssocID="{5D8AD1AD-D514-40AD-A5EB-DB1B793EDCD7}" presName="dummyNode2" presStyleLbl="node1" presStyleIdx="0" presStyleCnt="2"/>
      <dgm:spPr/>
    </dgm:pt>
    <dgm:pt modelId="{2481F747-69D9-49A5-B81B-2A0C00091FFD}" type="pres">
      <dgm:prSet presAssocID="{5D8AD1AD-D514-40AD-A5EB-DB1B793EDCD7}" presName="childNode2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6EA548-CC2C-4726-86D0-0FF450148BFE}" type="pres">
      <dgm:prSet presAssocID="{5D8AD1AD-D514-40AD-A5EB-DB1B793EDCD7}" presName="childNode2tx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78D16A-6B16-48B0-8733-A60CAE9C0E31}" type="pres">
      <dgm:prSet presAssocID="{5D8AD1AD-D514-40AD-A5EB-DB1B793EDCD7}" presName="parentNode2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C3F868-4C9A-4D52-87F6-EF50F9568BA2}" type="pres">
      <dgm:prSet presAssocID="{5D8AD1AD-D514-40AD-A5EB-DB1B793EDCD7}" presName="connSite2" presStyleCnt="0"/>
      <dgm:spPr/>
    </dgm:pt>
  </dgm:ptLst>
  <dgm:cxnLst>
    <dgm:cxn modelId="{47EA1E50-48E1-45E1-80A5-143C2FB4C119}" type="presOf" srcId="{C08684D5-1733-44A1-9312-210071AEF083}" destId="{E614C4AE-DD5F-495F-8AB4-2A88A66488F9}" srcOrd="0" destOrd="1" presId="urn:microsoft.com/office/officeart/2005/8/layout/hProcess4"/>
    <dgm:cxn modelId="{0E20A085-33A1-4D42-B8AE-452E906A98A1}" type="presOf" srcId="{D17633C4-7EA9-42FD-9B15-7A1E5A34F0B2}" destId="{E614C4AE-DD5F-495F-8AB4-2A88A66488F9}" srcOrd="0" destOrd="0" presId="urn:microsoft.com/office/officeart/2005/8/layout/hProcess4"/>
    <dgm:cxn modelId="{F2B36FC5-F304-44C8-BAC1-0E22D60A6C20}" type="presOf" srcId="{0C40E032-060B-4C87-A7B7-ECBF3968CDB0}" destId="{2481F747-69D9-49A5-B81B-2A0C00091FFD}" srcOrd="0" destOrd="1" presId="urn:microsoft.com/office/officeart/2005/8/layout/hProcess4"/>
    <dgm:cxn modelId="{17533689-9C23-4689-9A51-E90EB1CF8035}" type="presOf" srcId="{7D8315E8-1F4B-4565-996A-668FC7A104FA}" destId="{1C6EA548-CC2C-4726-86D0-0FF450148BFE}" srcOrd="1" destOrd="2" presId="urn:microsoft.com/office/officeart/2005/8/layout/hProcess4"/>
    <dgm:cxn modelId="{41162DB8-08AD-468B-B1CB-ED9A6D1C9160}" type="presOf" srcId="{7D8315E8-1F4B-4565-996A-668FC7A104FA}" destId="{2481F747-69D9-49A5-B81B-2A0C00091FFD}" srcOrd="0" destOrd="2" presId="urn:microsoft.com/office/officeart/2005/8/layout/hProcess4"/>
    <dgm:cxn modelId="{A9198CFA-8ADA-4077-82FD-BC5D44D8430B}" type="presOf" srcId="{C08684D5-1733-44A1-9312-210071AEF083}" destId="{B2ED5AAE-E778-46EB-AB50-F23DC775C15F}" srcOrd="1" destOrd="1" presId="urn:microsoft.com/office/officeart/2005/8/layout/hProcess4"/>
    <dgm:cxn modelId="{A56DF55D-22DA-4040-A105-D941BB39FA75}" type="presOf" srcId="{0C40E032-060B-4C87-A7B7-ECBF3968CDB0}" destId="{1C6EA548-CC2C-4726-86D0-0FF450148BFE}" srcOrd="1" destOrd="1" presId="urn:microsoft.com/office/officeart/2005/8/layout/hProcess4"/>
    <dgm:cxn modelId="{D9C1477E-FFFB-4019-95B9-4F1E205111E2}" srcId="{1F8A90AB-5E6E-436C-B101-35705F90EC52}" destId="{D17633C4-7EA9-42FD-9B15-7A1E5A34F0B2}" srcOrd="0" destOrd="0" parTransId="{B226F2E1-8DA3-473E-B7EC-6766BB1E23A8}" sibTransId="{B176E597-6EBA-4F52-8941-D755D5D32675}"/>
    <dgm:cxn modelId="{10BC5B01-3168-4D06-BFE6-C37447B443A3}" srcId="{5D8AD1AD-D514-40AD-A5EB-DB1B793EDCD7}" destId="{0C40E032-060B-4C87-A7B7-ECBF3968CDB0}" srcOrd="1" destOrd="0" parTransId="{B27BE217-338A-4A0E-819B-EA815EB6D692}" sibTransId="{30B5AEFE-2D79-42AC-9696-09EE1967F2F9}"/>
    <dgm:cxn modelId="{970D59BD-4798-4C1C-B5F0-CC023CD7F16E}" type="presOf" srcId="{D17633C4-7EA9-42FD-9B15-7A1E5A34F0B2}" destId="{B2ED5AAE-E778-46EB-AB50-F23DC775C15F}" srcOrd="1" destOrd="0" presId="urn:microsoft.com/office/officeart/2005/8/layout/hProcess4"/>
    <dgm:cxn modelId="{697EEDBA-16CB-4D75-8255-A692CA57441E}" srcId="{5D8AD1AD-D514-40AD-A5EB-DB1B793EDCD7}" destId="{26666D1F-06A3-4D8A-AC1B-51295A30A40C}" srcOrd="0" destOrd="0" parTransId="{80293AD2-799E-46F4-9C3E-F93A31EC77D5}" sibTransId="{A3712BC4-CCAC-4822-AB5C-352CA2AF7C52}"/>
    <dgm:cxn modelId="{B042117C-CA88-454B-AEDF-D6E94C9023A3}" srcId="{57812E6F-5537-483C-BE6A-029EFA06ADE6}" destId="{5D8AD1AD-D514-40AD-A5EB-DB1B793EDCD7}" srcOrd="1" destOrd="0" parTransId="{66B46743-E96C-46CF-B41F-E83CA197A255}" sibTransId="{36C27588-7FFC-4EC5-B22A-FCE685BBF5CE}"/>
    <dgm:cxn modelId="{9B8C9A6A-B816-431A-B7B7-A71E8304CC05}" type="presOf" srcId="{5D8AD1AD-D514-40AD-A5EB-DB1B793EDCD7}" destId="{9E78D16A-6B16-48B0-8733-A60CAE9C0E31}" srcOrd="0" destOrd="0" presId="urn:microsoft.com/office/officeart/2005/8/layout/hProcess4"/>
    <dgm:cxn modelId="{F2AD186F-8F82-4A03-B324-B6B7E3B6B1AA}" srcId="{5D8AD1AD-D514-40AD-A5EB-DB1B793EDCD7}" destId="{7D8315E8-1F4B-4565-996A-668FC7A104FA}" srcOrd="2" destOrd="0" parTransId="{276A0ED3-DA19-4CD0-A479-27C8D661B930}" sibTransId="{4DD675C8-68F6-4CD8-88B9-500DB8BE840B}"/>
    <dgm:cxn modelId="{4F1F74A3-617D-4CC1-BD93-29732AE60346}" type="presOf" srcId="{6ECE94A3-BA54-480E-8AA4-4E36F72CA88B}" destId="{DAF86FD9-25C8-48D5-893A-9BF40E129003}" srcOrd="0" destOrd="0" presId="urn:microsoft.com/office/officeart/2005/8/layout/hProcess4"/>
    <dgm:cxn modelId="{E808BBF9-676E-444A-96A1-93D1D08D6DC3}" type="presOf" srcId="{26666D1F-06A3-4D8A-AC1B-51295A30A40C}" destId="{1C6EA548-CC2C-4726-86D0-0FF450148BFE}" srcOrd="1" destOrd="0" presId="urn:microsoft.com/office/officeart/2005/8/layout/hProcess4"/>
    <dgm:cxn modelId="{B87C293D-4C48-4ED9-A4DC-94BF147C253A}" type="presOf" srcId="{1F8A90AB-5E6E-436C-B101-35705F90EC52}" destId="{52C34611-0D15-4CE3-9E22-0F1AF8243049}" srcOrd="0" destOrd="0" presId="urn:microsoft.com/office/officeart/2005/8/layout/hProcess4"/>
    <dgm:cxn modelId="{5334DB72-61D3-4B42-97F9-2034FED29ED5}" srcId="{57812E6F-5537-483C-BE6A-029EFA06ADE6}" destId="{1F8A90AB-5E6E-436C-B101-35705F90EC52}" srcOrd="0" destOrd="0" parTransId="{8E8693CD-CEE8-48DC-9E64-E54CCFB78672}" sibTransId="{6ECE94A3-BA54-480E-8AA4-4E36F72CA88B}"/>
    <dgm:cxn modelId="{806836ED-790A-44E6-8024-19DD25F6E904}" type="presOf" srcId="{26666D1F-06A3-4D8A-AC1B-51295A30A40C}" destId="{2481F747-69D9-49A5-B81B-2A0C00091FFD}" srcOrd="0" destOrd="0" presId="urn:microsoft.com/office/officeart/2005/8/layout/hProcess4"/>
    <dgm:cxn modelId="{FA020745-253F-4C89-9156-EC3015F949B0}" type="presOf" srcId="{57812E6F-5537-483C-BE6A-029EFA06ADE6}" destId="{0B93E509-AF70-4D8E-ACD9-50C2EE42A93C}" srcOrd="0" destOrd="0" presId="urn:microsoft.com/office/officeart/2005/8/layout/hProcess4"/>
    <dgm:cxn modelId="{145E83D9-95EB-4292-82D6-87F211A903F6}" srcId="{1F8A90AB-5E6E-436C-B101-35705F90EC52}" destId="{C08684D5-1733-44A1-9312-210071AEF083}" srcOrd="1" destOrd="0" parTransId="{0851C54C-E364-4E60-8578-9356984E6330}" sibTransId="{544D63C1-F194-42F5-8C47-CA6F556B73F9}"/>
    <dgm:cxn modelId="{E1FE689F-86EA-4CFB-B1DB-87632E3A8575}" type="presParOf" srcId="{0B93E509-AF70-4D8E-ACD9-50C2EE42A93C}" destId="{F146184F-ECA1-456C-8C1E-E852EAE0CFE3}" srcOrd="0" destOrd="0" presId="urn:microsoft.com/office/officeart/2005/8/layout/hProcess4"/>
    <dgm:cxn modelId="{DA135A90-5F8F-4818-9F0A-0ABB18B46B25}" type="presParOf" srcId="{0B93E509-AF70-4D8E-ACD9-50C2EE42A93C}" destId="{408ADC1D-AFD4-43B3-A005-279FF3AEB20C}" srcOrd="1" destOrd="0" presId="urn:microsoft.com/office/officeart/2005/8/layout/hProcess4"/>
    <dgm:cxn modelId="{F989ABEA-BDE1-41C8-B915-9B9922BED56C}" type="presParOf" srcId="{0B93E509-AF70-4D8E-ACD9-50C2EE42A93C}" destId="{6C6444F9-A70C-4329-84B4-07F794B09581}" srcOrd="2" destOrd="0" presId="urn:microsoft.com/office/officeart/2005/8/layout/hProcess4"/>
    <dgm:cxn modelId="{3C383EB8-2282-4648-AC12-2BBEF2DFAA1E}" type="presParOf" srcId="{6C6444F9-A70C-4329-84B4-07F794B09581}" destId="{19709348-FAC4-4565-AF51-F1B4005F34F9}" srcOrd="0" destOrd="0" presId="urn:microsoft.com/office/officeart/2005/8/layout/hProcess4"/>
    <dgm:cxn modelId="{68F7D89E-AA31-4412-BC69-244E3D9E3060}" type="presParOf" srcId="{19709348-FAC4-4565-AF51-F1B4005F34F9}" destId="{A297F3E5-6247-41D0-9179-5C7803E7AE21}" srcOrd="0" destOrd="0" presId="urn:microsoft.com/office/officeart/2005/8/layout/hProcess4"/>
    <dgm:cxn modelId="{E03AE337-764D-49FB-AA7E-46F429E3F7C8}" type="presParOf" srcId="{19709348-FAC4-4565-AF51-F1B4005F34F9}" destId="{E614C4AE-DD5F-495F-8AB4-2A88A66488F9}" srcOrd="1" destOrd="0" presId="urn:microsoft.com/office/officeart/2005/8/layout/hProcess4"/>
    <dgm:cxn modelId="{6BC3F62E-931D-425D-B5E1-BB4EE115DE03}" type="presParOf" srcId="{19709348-FAC4-4565-AF51-F1B4005F34F9}" destId="{B2ED5AAE-E778-46EB-AB50-F23DC775C15F}" srcOrd="2" destOrd="0" presId="urn:microsoft.com/office/officeart/2005/8/layout/hProcess4"/>
    <dgm:cxn modelId="{C2D70526-2C9F-4F8F-A85C-49C2D8D88C62}" type="presParOf" srcId="{19709348-FAC4-4565-AF51-F1B4005F34F9}" destId="{52C34611-0D15-4CE3-9E22-0F1AF8243049}" srcOrd="3" destOrd="0" presId="urn:microsoft.com/office/officeart/2005/8/layout/hProcess4"/>
    <dgm:cxn modelId="{E0CB5836-274D-465E-9AB1-939B03588C68}" type="presParOf" srcId="{19709348-FAC4-4565-AF51-F1B4005F34F9}" destId="{8774F813-B854-4290-8171-7F269FF2A7FE}" srcOrd="4" destOrd="0" presId="urn:microsoft.com/office/officeart/2005/8/layout/hProcess4"/>
    <dgm:cxn modelId="{A41B1E9C-82FE-4931-A0D5-F6753ECA42E9}" type="presParOf" srcId="{6C6444F9-A70C-4329-84B4-07F794B09581}" destId="{DAF86FD9-25C8-48D5-893A-9BF40E129003}" srcOrd="1" destOrd="0" presId="urn:microsoft.com/office/officeart/2005/8/layout/hProcess4"/>
    <dgm:cxn modelId="{A52CBCD5-BA93-45DC-975A-1625B71A5AA3}" type="presParOf" srcId="{6C6444F9-A70C-4329-84B4-07F794B09581}" destId="{51E83D35-2C93-4B64-B1E8-11578344F359}" srcOrd="2" destOrd="0" presId="urn:microsoft.com/office/officeart/2005/8/layout/hProcess4"/>
    <dgm:cxn modelId="{33A1D8B2-86F7-4AB2-A8E7-011ED46C9814}" type="presParOf" srcId="{51E83D35-2C93-4B64-B1E8-11578344F359}" destId="{B61745FF-BA0A-49A4-B354-1FA44FBA2E4B}" srcOrd="0" destOrd="0" presId="urn:microsoft.com/office/officeart/2005/8/layout/hProcess4"/>
    <dgm:cxn modelId="{CAA288D9-DE91-4F38-89AA-6289F18ADC34}" type="presParOf" srcId="{51E83D35-2C93-4B64-B1E8-11578344F359}" destId="{2481F747-69D9-49A5-B81B-2A0C00091FFD}" srcOrd="1" destOrd="0" presId="urn:microsoft.com/office/officeart/2005/8/layout/hProcess4"/>
    <dgm:cxn modelId="{ADF3E207-5AC7-4A0D-BF40-1680941BC4F6}" type="presParOf" srcId="{51E83D35-2C93-4B64-B1E8-11578344F359}" destId="{1C6EA548-CC2C-4726-86D0-0FF450148BFE}" srcOrd="2" destOrd="0" presId="urn:microsoft.com/office/officeart/2005/8/layout/hProcess4"/>
    <dgm:cxn modelId="{3172D96F-08CC-44EC-983F-1E94D36A67FD}" type="presParOf" srcId="{51E83D35-2C93-4B64-B1E8-11578344F359}" destId="{9E78D16A-6B16-48B0-8733-A60CAE9C0E31}" srcOrd="3" destOrd="0" presId="urn:microsoft.com/office/officeart/2005/8/layout/hProcess4"/>
    <dgm:cxn modelId="{E9BD4424-CA55-4540-9FC4-9861A8F53794}" type="presParOf" srcId="{51E83D35-2C93-4B64-B1E8-11578344F359}" destId="{65C3F868-4C9A-4D52-87F6-EF50F9568BA2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5796687-FAA5-420C-B291-5DDBF42795EB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A6B3F01-2EEA-4DF0-AFC6-59D1A4B243A7}">
      <dgm:prSet phldrT="[Text]" custT="1"/>
      <dgm:spPr/>
      <dgm:t>
        <a:bodyPr/>
        <a:lstStyle/>
        <a:p>
          <a:r>
            <a:rPr lang="en-US" sz="2400" b="1" dirty="0" smtClean="0"/>
            <a:t>Via NSF-funded  Projects</a:t>
          </a:r>
          <a:endParaRPr lang="en-US" sz="2400" b="1" dirty="0"/>
        </a:p>
      </dgm:t>
    </dgm:pt>
    <dgm:pt modelId="{D71209F9-DD34-4557-B050-BD808E2A0B7C}" type="parTrans" cxnId="{2F3254E8-05F0-4EB6-A59F-4EFBB9EB5DFA}">
      <dgm:prSet/>
      <dgm:spPr/>
      <dgm:t>
        <a:bodyPr/>
        <a:lstStyle/>
        <a:p>
          <a:endParaRPr lang="en-US"/>
        </a:p>
      </dgm:t>
    </dgm:pt>
    <dgm:pt modelId="{1177D376-9783-40F4-B2CE-593ACBBF8A08}" type="sibTrans" cxnId="{2F3254E8-05F0-4EB6-A59F-4EFBB9EB5DFA}">
      <dgm:prSet/>
      <dgm:spPr/>
      <dgm:t>
        <a:bodyPr/>
        <a:lstStyle/>
        <a:p>
          <a:endParaRPr lang="en-US"/>
        </a:p>
      </dgm:t>
    </dgm:pt>
    <dgm:pt modelId="{481A1C2E-2DCC-4E36-9D01-C285E1BF40E4}">
      <dgm:prSet phldrT="[Text]"/>
      <dgm:spPr/>
      <dgm:t>
        <a:bodyPr/>
        <a:lstStyle/>
        <a:p>
          <a:r>
            <a:rPr lang="en-US" dirty="0" smtClean="0"/>
            <a:t>17 STEM Undergrads shadow STEM master teachers</a:t>
          </a:r>
          <a:endParaRPr lang="en-US" dirty="0"/>
        </a:p>
      </dgm:t>
    </dgm:pt>
    <dgm:pt modelId="{A600C411-2509-4B42-A589-B0DDC8BA3422}" type="parTrans" cxnId="{B8A05BCE-D930-4A57-9356-DA1E44FC4151}">
      <dgm:prSet/>
      <dgm:spPr/>
      <dgm:t>
        <a:bodyPr/>
        <a:lstStyle/>
        <a:p>
          <a:endParaRPr lang="en-US"/>
        </a:p>
      </dgm:t>
    </dgm:pt>
    <dgm:pt modelId="{3C411984-0B48-4273-9DCE-72AD86419AA3}" type="sibTrans" cxnId="{B8A05BCE-D930-4A57-9356-DA1E44FC4151}">
      <dgm:prSet/>
      <dgm:spPr/>
      <dgm:t>
        <a:bodyPr/>
        <a:lstStyle/>
        <a:p>
          <a:endParaRPr lang="en-US"/>
        </a:p>
      </dgm:t>
    </dgm:pt>
    <dgm:pt modelId="{3B2B6060-C8CD-446B-A81C-DDC3875103F6}">
      <dgm:prSet phldrT="[Text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 smtClean="0"/>
            <a:t>14 CAMT Sessions led by Master Teaching Fellows</a:t>
          </a:r>
          <a:endParaRPr lang="en-US" dirty="0"/>
        </a:p>
      </dgm:t>
    </dgm:pt>
    <dgm:pt modelId="{8E86D090-46B3-4176-90F1-A0030502C754}" type="parTrans" cxnId="{D317B8CA-83BA-4CCF-8ECC-132FB088638B}">
      <dgm:prSet/>
      <dgm:spPr/>
      <dgm:t>
        <a:bodyPr/>
        <a:lstStyle/>
        <a:p>
          <a:endParaRPr lang="en-US"/>
        </a:p>
      </dgm:t>
    </dgm:pt>
    <dgm:pt modelId="{54DBC2BB-06D0-4C2A-8A2C-FE5CF98548AF}" type="sibTrans" cxnId="{D317B8CA-83BA-4CCF-8ECC-132FB088638B}">
      <dgm:prSet/>
      <dgm:spPr/>
      <dgm:t>
        <a:bodyPr/>
        <a:lstStyle/>
        <a:p>
          <a:endParaRPr lang="en-US"/>
        </a:p>
      </dgm:t>
    </dgm:pt>
    <dgm:pt modelId="{CB0B241A-00E5-4FB6-95DC-B223C7A5B7CC}">
      <dgm:prSet phldrT="[Text]"/>
      <dgm:spPr/>
      <dgm:t>
        <a:bodyPr/>
        <a:lstStyle/>
        <a:p>
          <a:r>
            <a:rPr lang="en-US" dirty="0" smtClean="0"/>
            <a:t>24 Master Teaching Fellows complete leadership training</a:t>
          </a:r>
          <a:endParaRPr lang="en-US" dirty="0"/>
        </a:p>
      </dgm:t>
    </dgm:pt>
    <dgm:pt modelId="{336C4132-9DBA-4FFA-A554-04BC78B571BF}" type="parTrans" cxnId="{038E782E-92BB-44F9-BF4B-128AA601228D}">
      <dgm:prSet/>
      <dgm:spPr/>
      <dgm:t>
        <a:bodyPr/>
        <a:lstStyle/>
        <a:p>
          <a:endParaRPr lang="en-US"/>
        </a:p>
      </dgm:t>
    </dgm:pt>
    <dgm:pt modelId="{44833E86-BB58-426B-8F23-031D307BC19B}" type="sibTrans" cxnId="{038E782E-92BB-44F9-BF4B-128AA601228D}">
      <dgm:prSet/>
      <dgm:spPr/>
      <dgm:t>
        <a:bodyPr/>
        <a:lstStyle/>
        <a:p>
          <a:endParaRPr lang="en-US"/>
        </a:p>
      </dgm:t>
    </dgm:pt>
    <dgm:pt modelId="{587E907D-A9A8-445B-ACEC-4B9E0BB7CC6F}">
      <dgm:prSet phldrT="[Text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mtClean="0"/>
            <a:t>12 </a:t>
          </a:r>
          <a:r>
            <a:rPr lang="en-US" dirty="0" smtClean="0"/>
            <a:t>STEM Undergrads mentor HS students at NASA</a:t>
          </a:r>
          <a:endParaRPr lang="en-US" dirty="0"/>
        </a:p>
      </dgm:t>
    </dgm:pt>
    <dgm:pt modelId="{7869A639-7447-4D4B-B92D-0E3D0DFB99E7}" type="parTrans" cxnId="{A0D8B897-B534-4DA4-A69F-918D6A45EB51}">
      <dgm:prSet/>
      <dgm:spPr/>
      <dgm:t>
        <a:bodyPr/>
        <a:lstStyle/>
        <a:p>
          <a:endParaRPr lang="en-US"/>
        </a:p>
      </dgm:t>
    </dgm:pt>
    <dgm:pt modelId="{51FF3F6C-7B52-4D6E-A6CF-B08C411633DD}" type="sibTrans" cxnId="{A0D8B897-B534-4DA4-A69F-918D6A45EB51}">
      <dgm:prSet/>
      <dgm:spPr/>
      <dgm:t>
        <a:bodyPr/>
        <a:lstStyle/>
        <a:p>
          <a:endParaRPr lang="en-US"/>
        </a:p>
      </dgm:t>
    </dgm:pt>
    <dgm:pt modelId="{945528CB-F1DF-4A87-A616-A7D2D6E4691F}" type="pres">
      <dgm:prSet presAssocID="{05796687-FAA5-420C-B291-5DDBF42795EB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5A61F39-9C2F-4724-B7D8-A86E029A77D4}" type="pres">
      <dgm:prSet presAssocID="{05796687-FAA5-420C-B291-5DDBF42795EB}" presName="matrix" presStyleCnt="0"/>
      <dgm:spPr/>
    </dgm:pt>
    <dgm:pt modelId="{03CEAFC1-8969-4DD5-B907-152B515A1342}" type="pres">
      <dgm:prSet presAssocID="{05796687-FAA5-420C-B291-5DDBF42795EB}" presName="tile1" presStyleLbl="node1" presStyleIdx="0" presStyleCnt="4"/>
      <dgm:spPr/>
      <dgm:t>
        <a:bodyPr/>
        <a:lstStyle/>
        <a:p>
          <a:endParaRPr lang="en-US"/>
        </a:p>
      </dgm:t>
    </dgm:pt>
    <dgm:pt modelId="{AA9A7624-913D-4125-A033-7F5BB5767DFE}" type="pres">
      <dgm:prSet presAssocID="{05796687-FAA5-420C-B291-5DDBF42795EB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CB4EEC-411F-404D-B60D-BEACA2F0DAEA}" type="pres">
      <dgm:prSet presAssocID="{05796687-FAA5-420C-B291-5DDBF42795EB}" presName="tile2" presStyleLbl="node1" presStyleIdx="1" presStyleCnt="4"/>
      <dgm:spPr/>
      <dgm:t>
        <a:bodyPr/>
        <a:lstStyle/>
        <a:p>
          <a:endParaRPr lang="en-US"/>
        </a:p>
      </dgm:t>
    </dgm:pt>
    <dgm:pt modelId="{EAF2C398-B1FD-4E9C-BD73-031E64CAE357}" type="pres">
      <dgm:prSet presAssocID="{05796687-FAA5-420C-B291-5DDBF42795EB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783644-499F-429B-83DE-DB9BF3EBB675}" type="pres">
      <dgm:prSet presAssocID="{05796687-FAA5-420C-B291-5DDBF42795EB}" presName="tile3" presStyleLbl="node1" presStyleIdx="2" presStyleCnt="4"/>
      <dgm:spPr/>
      <dgm:t>
        <a:bodyPr/>
        <a:lstStyle/>
        <a:p>
          <a:endParaRPr lang="en-US"/>
        </a:p>
      </dgm:t>
    </dgm:pt>
    <dgm:pt modelId="{89DB0B2A-6AE8-47CB-BF86-F0D5D2C78D08}" type="pres">
      <dgm:prSet presAssocID="{05796687-FAA5-420C-B291-5DDBF42795EB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CF1CD5-6930-4F4E-BE6E-10FDDDA04497}" type="pres">
      <dgm:prSet presAssocID="{05796687-FAA5-420C-B291-5DDBF42795EB}" presName="tile4" presStyleLbl="node1" presStyleIdx="3" presStyleCnt="4"/>
      <dgm:spPr/>
      <dgm:t>
        <a:bodyPr/>
        <a:lstStyle/>
        <a:p>
          <a:endParaRPr lang="en-US"/>
        </a:p>
      </dgm:t>
    </dgm:pt>
    <dgm:pt modelId="{7F8A76F2-E65F-4E14-8F7A-2C3E652C540E}" type="pres">
      <dgm:prSet presAssocID="{05796687-FAA5-420C-B291-5DDBF42795EB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B8CDFA-3183-4AFE-8E02-0C981066988F}" type="pres">
      <dgm:prSet presAssocID="{05796687-FAA5-420C-B291-5DDBF42795EB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BFDFC7DA-9DCB-4C55-88E6-224979E30526}" type="presOf" srcId="{CB0B241A-00E5-4FB6-95DC-B223C7A5B7CC}" destId="{7F8A76F2-E65F-4E14-8F7A-2C3E652C540E}" srcOrd="1" destOrd="0" presId="urn:microsoft.com/office/officeart/2005/8/layout/matrix1"/>
    <dgm:cxn modelId="{D317B8CA-83BA-4CCF-8ECC-132FB088638B}" srcId="{EA6B3F01-2EEA-4DF0-AFC6-59D1A4B243A7}" destId="{3B2B6060-C8CD-446B-A81C-DDC3875103F6}" srcOrd="1" destOrd="0" parTransId="{8E86D090-46B3-4176-90F1-A0030502C754}" sibTransId="{54DBC2BB-06D0-4C2A-8A2C-FE5CF98548AF}"/>
    <dgm:cxn modelId="{038E782E-92BB-44F9-BF4B-128AA601228D}" srcId="{EA6B3F01-2EEA-4DF0-AFC6-59D1A4B243A7}" destId="{CB0B241A-00E5-4FB6-95DC-B223C7A5B7CC}" srcOrd="3" destOrd="0" parTransId="{336C4132-9DBA-4FFA-A554-04BC78B571BF}" sibTransId="{44833E86-BB58-426B-8F23-031D307BC19B}"/>
    <dgm:cxn modelId="{B8A05BCE-D930-4A57-9356-DA1E44FC4151}" srcId="{EA6B3F01-2EEA-4DF0-AFC6-59D1A4B243A7}" destId="{481A1C2E-2DCC-4E36-9D01-C285E1BF40E4}" srcOrd="0" destOrd="0" parTransId="{A600C411-2509-4B42-A589-B0DDC8BA3422}" sibTransId="{3C411984-0B48-4273-9DCE-72AD86419AA3}"/>
    <dgm:cxn modelId="{BD864E99-486E-4D28-82F4-9248AF726E38}" type="presOf" srcId="{481A1C2E-2DCC-4E36-9D01-C285E1BF40E4}" destId="{AA9A7624-913D-4125-A033-7F5BB5767DFE}" srcOrd="1" destOrd="0" presId="urn:microsoft.com/office/officeart/2005/8/layout/matrix1"/>
    <dgm:cxn modelId="{A0D8B897-B534-4DA4-A69F-918D6A45EB51}" srcId="{EA6B3F01-2EEA-4DF0-AFC6-59D1A4B243A7}" destId="{587E907D-A9A8-445B-ACEC-4B9E0BB7CC6F}" srcOrd="2" destOrd="0" parTransId="{7869A639-7447-4D4B-B92D-0E3D0DFB99E7}" sibTransId="{51FF3F6C-7B52-4D6E-A6CF-B08C411633DD}"/>
    <dgm:cxn modelId="{D647A6E1-7164-46CA-94AA-6A3C6FC9EE78}" type="presOf" srcId="{EA6B3F01-2EEA-4DF0-AFC6-59D1A4B243A7}" destId="{F0B8CDFA-3183-4AFE-8E02-0C981066988F}" srcOrd="0" destOrd="0" presId="urn:microsoft.com/office/officeart/2005/8/layout/matrix1"/>
    <dgm:cxn modelId="{2F3254E8-05F0-4EB6-A59F-4EFBB9EB5DFA}" srcId="{05796687-FAA5-420C-B291-5DDBF42795EB}" destId="{EA6B3F01-2EEA-4DF0-AFC6-59D1A4B243A7}" srcOrd="0" destOrd="0" parTransId="{D71209F9-DD34-4557-B050-BD808E2A0B7C}" sibTransId="{1177D376-9783-40F4-B2CE-593ACBBF8A08}"/>
    <dgm:cxn modelId="{C2C3130B-74AC-4B4E-94FB-0D442B111402}" type="presOf" srcId="{481A1C2E-2DCC-4E36-9D01-C285E1BF40E4}" destId="{03CEAFC1-8969-4DD5-B907-152B515A1342}" srcOrd="0" destOrd="0" presId="urn:microsoft.com/office/officeart/2005/8/layout/matrix1"/>
    <dgm:cxn modelId="{BA40C0AD-E238-4F9B-9D17-99E3D9AA39EB}" type="presOf" srcId="{05796687-FAA5-420C-B291-5DDBF42795EB}" destId="{945528CB-F1DF-4A87-A616-A7D2D6E4691F}" srcOrd="0" destOrd="0" presId="urn:microsoft.com/office/officeart/2005/8/layout/matrix1"/>
    <dgm:cxn modelId="{05906070-4DBD-4841-B64B-962E3166FD72}" type="presOf" srcId="{587E907D-A9A8-445B-ACEC-4B9E0BB7CC6F}" destId="{2F783644-499F-429B-83DE-DB9BF3EBB675}" srcOrd="0" destOrd="0" presId="urn:microsoft.com/office/officeart/2005/8/layout/matrix1"/>
    <dgm:cxn modelId="{D9C54B88-0CC7-4EFD-B3AD-05080C37BA59}" type="presOf" srcId="{3B2B6060-C8CD-446B-A81C-DDC3875103F6}" destId="{C6CB4EEC-411F-404D-B60D-BEACA2F0DAEA}" srcOrd="0" destOrd="0" presId="urn:microsoft.com/office/officeart/2005/8/layout/matrix1"/>
    <dgm:cxn modelId="{F3001B5B-F64C-41CA-9E5A-2D0701CE8799}" type="presOf" srcId="{CB0B241A-00E5-4FB6-95DC-B223C7A5B7CC}" destId="{32CF1CD5-6930-4F4E-BE6E-10FDDDA04497}" srcOrd="0" destOrd="0" presId="urn:microsoft.com/office/officeart/2005/8/layout/matrix1"/>
    <dgm:cxn modelId="{08C956EC-1FE9-49D5-8C8A-33F4DF59657E}" type="presOf" srcId="{587E907D-A9A8-445B-ACEC-4B9E0BB7CC6F}" destId="{89DB0B2A-6AE8-47CB-BF86-F0D5D2C78D08}" srcOrd="1" destOrd="0" presId="urn:microsoft.com/office/officeart/2005/8/layout/matrix1"/>
    <dgm:cxn modelId="{46B375EE-F789-4934-B2F4-DC2C3145BDAE}" type="presOf" srcId="{3B2B6060-C8CD-446B-A81C-DDC3875103F6}" destId="{EAF2C398-B1FD-4E9C-BD73-031E64CAE357}" srcOrd="1" destOrd="0" presId="urn:microsoft.com/office/officeart/2005/8/layout/matrix1"/>
    <dgm:cxn modelId="{E32B9C2D-D3C7-48B1-9392-C34404868EB3}" type="presParOf" srcId="{945528CB-F1DF-4A87-A616-A7D2D6E4691F}" destId="{45A61F39-9C2F-4724-B7D8-A86E029A77D4}" srcOrd="0" destOrd="0" presId="urn:microsoft.com/office/officeart/2005/8/layout/matrix1"/>
    <dgm:cxn modelId="{CA42EFCB-3325-4FB5-B1D4-4BEF5A397829}" type="presParOf" srcId="{45A61F39-9C2F-4724-B7D8-A86E029A77D4}" destId="{03CEAFC1-8969-4DD5-B907-152B515A1342}" srcOrd="0" destOrd="0" presId="urn:microsoft.com/office/officeart/2005/8/layout/matrix1"/>
    <dgm:cxn modelId="{D9237900-2542-4497-AFB6-D10A842CE0A8}" type="presParOf" srcId="{45A61F39-9C2F-4724-B7D8-A86E029A77D4}" destId="{AA9A7624-913D-4125-A033-7F5BB5767DFE}" srcOrd="1" destOrd="0" presId="urn:microsoft.com/office/officeart/2005/8/layout/matrix1"/>
    <dgm:cxn modelId="{875E054E-A776-4063-BA85-7C181E45F5A5}" type="presParOf" srcId="{45A61F39-9C2F-4724-B7D8-A86E029A77D4}" destId="{C6CB4EEC-411F-404D-B60D-BEACA2F0DAEA}" srcOrd="2" destOrd="0" presId="urn:microsoft.com/office/officeart/2005/8/layout/matrix1"/>
    <dgm:cxn modelId="{FD558D74-2CCB-4098-8379-6F25AA439E1A}" type="presParOf" srcId="{45A61F39-9C2F-4724-B7D8-A86E029A77D4}" destId="{EAF2C398-B1FD-4E9C-BD73-031E64CAE357}" srcOrd="3" destOrd="0" presId="urn:microsoft.com/office/officeart/2005/8/layout/matrix1"/>
    <dgm:cxn modelId="{B3DE2E09-3ECA-42D8-ABF2-7749FEE578F3}" type="presParOf" srcId="{45A61F39-9C2F-4724-B7D8-A86E029A77D4}" destId="{2F783644-499F-429B-83DE-DB9BF3EBB675}" srcOrd="4" destOrd="0" presId="urn:microsoft.com/office/officeart/2005/8/layout/matrix1"/>
    <dgm:cxn modelId="{C35B41D8-06A5-451A-B9FF-520EEB1BD9AF}" type="presParOf" srcId="{45A61F39-9C2F-4724-B7D8-A86E029A77D4}" destId="{89DB0B2A-6AE8-47CB-BF86-F0D5D2C78D08}" srcOrd="5" destOrd="0" presId="urn:microsoft.com/office/officeart/2005/8/layout/matrix1"/>
    <dgm:cxn modelId="{A508F375-D02E-48E7-BB15-377FFEF2648B}" type="presParOf" srcId="{45A61F39-9C2F-4724-B7D8-A86E029A77D4}" destId="{32CF1CD5-6930-4F4E-BE6E-10FDDDA04497}" srcOrd="6" destOrd="0" presId="urn:microsoft.com/office/officeart/2005/8/layout/matrix1"/>
    <dgm:cxn modelId="{AF8187CA-7342-45CA-8F43-BD227E51AF1F}" type="presParOf" srcId="{45A61F39-9C2F-4724-B7D8-A86E029A77D4}" destId="{7F8A76F2-E65F-4E14-8F7A-2C3E652C540E}" srcOrd="7" destOrd="0" presId="urn:microsoft.com/office/officeart/2005/8/layout/matrix1"/>
    <dgm:cxn modelId="{BE903639-9CD8-48C7-B884-04705014ACAD}" type="presParOf" srcId="{945528CB-F1DF-4A87-A616-A7D2D6E4691F}" destId="{F0B8CDFA-3183-4AFE-8E02-0C981066988F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034463A-29FC-435A-B062-6B150F1BDBB5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93F5EC-D373-4536-B005-E2DE40ABC3AE}">
      <dgm:prSet phldrT="[Text]" custT="1"/>
      <dgm:spPr/>
      <dgm:t>
        <a:bodyPr/>
        <a:lstStyle/>
        <a:p>
          <a:r>
            <a:rPr lang="en-US" sz="2200" dirty="0" smtClean="0"/>
            <a:t>Streamlined &amp; Efficient</a:t>
          </a:r>
          <a:endParaRPr lang="en-US" sz="2200" dirty="0"/>
        </a:p>
      </dgm:t>
    </dgm:pt>
    <dgm:pt modelId="{B143D371-E03C-4D12-90C8-0D25D74BA19E}" type="parTrans" cxnId="{371184CF-6068-4A70-B020-7AC11594FC64}">
      <dgm:prSet/>
      <dgm:spPr/>
      <dgm:t>
        <a:bodyPr/>
        <a:lstStyle/>
        <a:p>
          <a:endParaRPr lang="en-US"/>
        </a:p>
      </dgm:t>
    </dgm:pt>
    <dgm:pt modelId="{DDD9BD04-F4F2-4DB6-8168-837D0FC64CD8}" type="sibTrans" cxnId="{371184CF-6068-4A70-B020-7AC11594FC64}">
      <dgm:prSet/>
      <dgm:spPr/>
      <dgm:t>
        <a:bodyPr/>
        <a:lstStyle/>
        <a:p>
          <a:endParaRPr lang="en-US"/>
        </a:p>
      </dgm:t>
    </dgm:pt>
    <dgm:pt modelId="{5A424556-8CAE-4CAD-983F-0BC990B01235}">
      <dgm:prSet phldrT="[Text]" custT="1"/>
      <dgm:spPr/>
      <dgm:t>
        <a:bodyPr/>
        <a:lstStyle/>
        <a:p>
          <a:r>
            <a:rPr lang="en-US" sz="2200" dirty="0" smtClean="0"/>
            <a:t>Aligns college units under college goals</a:t>
          </a:r>
          <a:endParaRPr lang="en-US" sz="2200" dirty="0"/>
        </a:p>
      </dgm:t>
    </dgm:pt>
    <dgm:pt modelId="{08A571D9-7CBE-4548-96B7-FE8CC83002BD}" type="parTrans" cxnId="{30B18E0F-7DB3-4846-A0FD-64F2A0C71298}">
      <dgm:prSet/>
      <dgm:spPr/>
      <dgm:t>
        <a:bodyPr/>
        <a:lstStyle/>
        <a:p>
          <a:endParaRPr lang="en-US"/>
        </a:p>
      </dgm:t>
    </dgm:pt>
    <dgm:pt modelId="{0D4C5DF3-0C42-4156-A5EB-37AFB37789C5}" type="sibTrans" cxnId="{30B18E0F-7DB3-4846-A0FD-64F2A0C71298}">
      <dgm:prSet/>
      <dgm:spPr/>
      <dgm:t>
        <a:bodyPr/>
        <a:lstStyle/>
        <a:p>
          <a:endParaRPr lang="en-US"/>
        </a:p>
      </dgm:t>
    </dgm:pt>
    <dgm:pt modelId="{905FC7BD-BB88-48F9-8729-6BF9E484119C}">
      <dgm:prSet phldrT="[Text]" custT="1"/>
      <dgm:spPr/>
      <dgm:t>
        <a:bodyPr/>
        <a:lstStyle/>
        <a:p>
          <a:r>
            <a:rPr lang="en-US" sz="2200" dirty="0" smtClean="0"/>
            <a:t>Addresses what we care about</a:t>
          </a:r>
          <a:endParaRPr lang="en-US" sz="2200" dirty="0"/>
        </a:p>
      </dgm:t>
    </dgm:pt>
    <dgm:pt modelId="{87F047BA-6969-4D8C-B8EA-648372417103}" type="parTrans" cxnId="{D70095FB-2F54-447D-AA16-A277F553DA7C}">
      <dgm:prSet/>
      <dgm:spPr/>
      <dgm:t>
        <a:bodyPr/>
        <a:lstStyle/>
        <a:p>
          <a:endParaRPr lang="en-US"/>
        </a:p>
      </dgm:t>
    </dgm:pt>
    <dgm:pt modelId="{1B01F25D-9C07-4331-834F-34DF5F65B6C9}" type="sibTrans" cxnId="{D70095FB-2F54-447D-AA16-A277F553DA7C}">
      <dgm:prSet/>
      <dgm:spPr/>
      <dgm:t>
        <a:bodyPr/>
        <a:lstStyle/>
        <a:p>
          <a:endParaRPr lang="en-US"/>
        </a:p>
      </dgm:t>
    </dgm:pt>
    <dgm:pt modelId="{7A2729FF-71EC-4C7E-966C-BCA8049FF25F}">
      <dgm:prSet phldrT="[Text]" custT="1"/>
      <dgm:spPr/>
      <dgm:t>
        <a:bodyPr/>
        <a:lstStyle/>
        <a:p>
          <a:r>
            <a:rPr lang="en-US" sz="2200" dirty="0" smtClean="0"/>
            <a:t>Evaluates core, program, and unit objectives</a:t>
          </a:r>
          <a:endParaRPr lang="en-US" sz="2200" dirty="0"/>
        </a:p>
      </dgm:t>
    </dgm:pt>
    <dgm:pt modelId="{3C8241E6-2A6B-4038-975F-73DC3B0189A6}" type="parTrans" cxnId="{FEAA8C81-5FD7-41DE-8B69-AEC3BF4B42BC}">
      <dgm:prSet/>
      <dgm:spPr/>
      <dgm:t>
        <a:bodyPr/>
        <a:lstStyle/>
        <a:p>
          <a:endParaRPr lang="en-US"/>
        </a:p>
      </dgm:t>
    </dgm:pt>
    <dgm:pt modelId="{A97B846B-8F98-4C63-9F8B-FA77C81112B5}" type="sibTrans" cxnId="{FEAA8C81-5FD7-41DE-8B69-AEC3BF4B42BC}">
      <dgm:prSet/>
      <dgm:spPr/>
      <dgm:t>
        <a:bodyPr/>
        <a:lstStyle/>
        <a:p>
          <a:endParaRPr lang="en-US"/>
        </a:p>
      </dgm:t>
    </dgm:pt>
    <dgm:pt modelId="{0E98EF29-0657-4687-A5C9-7EF2E63AC564}">
      <dgm:prSet phldrT="[Text]" custT="1"/>
      <dgm:spPr/>
      <dgm:t>
        <a:bodyPr/>
        <a:lstStyle/>
        <a:p>
          <a:r>
            <a:rPr lang="en-US" sz="2400" b="1" i="1" dirty="0" smtClean="0"/>
            <a:t>CoSM Assessment Protocol</a:t>
          </a:r>
          <a:endParaRPr lang="en-US" sz="2400" b="1" i="1" dirty="0"/>
        </a:p>
      </dgm:t>
    </dgm:pt>
    <dgm:pt modelId="{197EA441-2600-4468-9EDD-F625168F1B10}" type="sibTrans" cxnId="{3B1EA469-F27D-4895-B58A-4AA62DFB6C04}">
      <dgm:prSet/>
      <dgm:spPr/>
      <dgm:t>
        <a:bodyPr/>
        <a:lstStyle/>
        <a:p>
          <a:endParaRPr lang="en-US"/>
        </a:p>
      </dgm:t>
    </dgm:pt>
    <dgm:pt modelId="{11F2C51D-9175-4072-BB69-B2B8D5661D0E}" type="parTrans" cxnId="{3B1EA469-F27D-4895-B58A-4AA62DFB6C04}">
      <dgm:prSet/>
      <dgm:spPr/>
      <dgm:t>
        <a:bodyPr/>
        <a:lstStyle/>
        <a:p>
          <a:endParaRPr lang="en-US"/>
        </a:p>
      </dgm:t>
    </dgm:pt>
    <dgm:pt modelId="{19AA3542-D0EB-436C-9664-A53BB211F612}">
      <dgm:prSet/>
      <dgm:spPr/>
      <dgm:t>
        <a:bodyPr/>
        <a:lstStyle/>
        <a:p>
          <a:endParaRPr lang="en-US"/>
        </a:p>
      </dgm:t>
    </dgm:pt>
    <dgm:pt modelId="{13070D84-786F-422E-8187-68E3F3D2A45A}" type="parTrans" cxnId="{C402F391-40EE-41C5-BA77-3B3367BBB7B6}">
      <dgm:prSet/>
      <dgm:spPr/>
      <dgm:t>
        <a:bodyPr/>
        <a:lstStyle/>
        <a:p>
          <a:endParaRPr lang="en-US"/>
        </a:p>
      </dgm:t>
    </dgm:pt>
    <dgm:pt modelId="{5D7434BB-76B4-4D53-8DA1-9B7D66127531}" type="sibTrans" cxnId="{C402F391-40EE-41C5-BA77-3B3367BBB7B6}">
      <dgm:prSet/>
      <dgm:spPr/>
      <dgm:t>
        <a:bodyPr/>
        <a:lstStyle/>
        <a:p>
          <a:endParaRPr lang="en-US"/>
        </a:p>
      </dgm:t>
    </dgm:pt>
    <dgm:pt modelId="{6FCE86D0-CCEC-4AF0-8B53-7CEDCFCB84C0}" type="pres">
      <dgm:prSet presAssocID="{5034463A-29FC-435A-B062-6B150F1BDBB5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E46E55F-D8A9-4AE4-8E1E-EF52735DB21D}" type="pres">
      <dgm:prSet presAssocID="{0E98EF29-0657-4687-A5C9-7EF2E63AC564}" presName="singleCycle" presStyleCnt="0"/>
      <dgm:spPr/>
    </dgm:pt>
    <dgm:pt modelId="{4331EF40-B1E4-4E9D-B2EF-1B626B7CC980}" type="pres">
      <dgm:prSet presAssocID="{0E98EF29-0657-4687-A5C9-7EF2E63AC564}" presName="singleCenter" presStyleLbl="node1" presStyleIdx="0" presStyleCnt="5" custScaleX="110716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2653D2F5-D363-4190-818C-23C52F84F78F}" type="pres">
      <dgm:prSet presAssocID="{B143D371-E03C-4D12-90C8-0D25D74BA19E}" presName="Name56" presStyleLbl="parChTrans1D2" presStyleIdx="0" presStyleCnt="4"/>
      <dgm:spPr/>
      <dgm:t>
        <a:bodyPr/>
        <a:lstStyle/>
        <a:p>
          <a:endParaRPr lang="en-US"/>
        </a:p>
      </dgm:t>
    </dgm:pt>
    <dgm:pt modelId="{5D0161C6-D0D6-4C6D-A1C2-792A3716063E}" type="pres">
      <dgm:prSet presAssocID="{6A93F5EC-D373-4536-B005-E2DE40ABC3AE}" presName="text0" presStyleLbl="node1" presStyleIdx="1" presStyleCnt="5" custScaleX="180561" custRadScaleRad="86312" custRadScaleInc="18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0487D1-5B53-4E40-A0A9-79F85D6DD1DB}" type="pres">
      <dgm:prSet presAssocID="{08A571D9-7CBE-4548-96B7-FE8CC83002BD}" presName="Name56" presStyleLbl="parChTrans1D2" presStyleIdx="1" presStyleCnt="4"/>
      <dgm:spPr/>
      <dgm:t>
        <a:bodyPr/>
        <a:lstStyle/>
        <a:p>
          <a:endParaRPr lang="en-US"/>
        </a:p>
      </dgm:t>
    </dgm:pt>
    <dgm:pt modelId="{9FC242F8-951A-4040-B053-8BB42D9644E6}" type="pres">
      <dgm:prSet presAssocID="{5A424556-8CAE-4CAD-983F-0BC990B01235}" presName="text0" presStyleLbl="node1" presStyleIdx="2" presStyleCnt="5" custScaleX="178418" custRadScaleRad="110482" custRadScaleInc="-6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6D04E5-0469-4D3E-A6EE-ED67A47E700C}" type="pres">
      <dgm:prSet presAssocID="{87F047BA-6969-4D8C-B8EA-648372417103}" presName="Name56" presStyleLbl="parChTrans1D2" presStyleIdx="2" presStyleCnt="4"/>
      <dgm:spPr/>
      <dgm:t>
        <a:bodyPr/>
        <a:lstStyle/>
        <a:p>
          <a:endParaRPr lang="en-US"/>
        </a:p>
      </dgm:t>
    </dgm:pt>
    <dgm:pt modelId="{370FF94A-A1B8-4164-8BDC-78A7CD2B4090}" type="pres">
      <dgm:prSet presAssocID="{905FC7BD-BB88-48F9-8729-6BF9E484119C}" presName="text0" presStyleLbl="node1" presStyleIdx="3" presStyleCnt="5" custScaleX="178879" custRadScaleRad="85186" custRadScaleInc="-12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33651C-4ED6-4EB8-B2FC-9DD8633287BB}" type="pres">
      <dgm:prSet presAssocID="{3C8241E6-2A6B-4038-975F-73DC3B0189A6}" presName="Name56" presStyleLbl="parChTrans1D2" presStyleIdx="3" presStyleCnt="4"/>
      <dgm:spPr/>
      <dgm:t>
        <a:bodyPr/>
        <a:lstStyle/>
        <a:p>
          <a:endParaRPr lang="en-US"/>
        </a:p>
      </dgm:t>
    </dgm:pt>
    <dgm:pt modelId="{B64B10BD-E88D-4262-AB98-4B2631FDB838}" type="pres">
      <dgm:prSet presAssocID="{7A2729FF-71EC-4C7E-966C-BCA8049FF25F}" presName="text0" presStyleLbl="node1" presStyleIdx="4" presStyleCnt="5" custScaleX="175053" custRadScaleRad="109867" custRadScaleInc="6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71184CF-6068-4A70-B020-7AC11594FC64}" srcId="{0E98EF29-0657-4687-A5C9-7EF2E63AC564}" destId="{6A93F5EC-D373-4536-B005-E2DE40ABC3AE}" srcOrd="0" destOrd="0" parTransId="{B143D371-E03C-4D12-90C8-0D25D74BA19E}" sibTransId="{DDD9BD04-F4F2-4DB6-8168-837D0FC64CD8}"/>
    <dgm:cxn modelId="{FEAA8C81-5FD7-41DE-8B69-AEC3BF4B42BC}" srcId="{0E98EF29-0657-4687-A5C9-7EF2E63AC564}" destId="{7A2729FF-71EC-4C7E-966C-BCA8049FF25F}" srcOrd="3" destOrd="0" parTransId="{3C8241E6-2A6B-4038-975F-73DC3B0189A6}" sibTransId="{A97B846B-8F98-4C63-9F8B-FA77C81112B5}"/>
    <dgm:cxn modelId="{931DC09F-1189-4165-9DD9-CEB3BA5F897A}" type="presOf" srcId="{B143D371-E03C-4D12-90C8-0D25D74BA19E}" destId="{2653D2F5-D363-4190-818C-23C52F84F78F}" srcOrd="0" destOrd="0" presId="urn:microsoft.com/office/officeart/2008/layout/RadialCluster"/>
    <dgm:cxn modelId="{30B18E0F-7DB3-4846-A0FD-64F2A0C71298}" srcId="{0E98EF29-0657-4687-A5C9-7EF2E63AC564}" destId="{5A424556-8CAE-4CAD-983F-0BC990B01235}" srcOrd="1" destOrd="0" parTransId="{08A571D9-7CBE-4548-96B7-FE8CC83002BD}" sibTransId="{0D4C5DF3-0C42-4156-A5EB-37AFB37789C5}"/>
    <dgm:cxn modelId="{C705FA15-739D-4739-8B5F-C8E6CF8BFD2F}" type="presOf" srcId="{5A424556-8CAE-4CAD-983F-0BC990B01235}" destId="{9FC242F8-951A-4040-B053-8BB42D9644E6}" srcOrd="0" destOrd="0" presId="urn:microsoft.com/office/officeart/2008/layout/RadialCluster"/>
    <dgm:cxn modelId="{92C9CE93-7C2E-41A2-97A2-AF29F501DA40}" type="presOf" srcId="{08A571D9-7CBE-4548-96B7-FE8CC83002BD}" destId="{D60487D1-5B53-4E40-A0A9-79F85D6DD1DB}" srcOrd="0" destOrd="0" presId="urn:microsoft.com/office/officeart/2008/layout/RadialCluster"/>
    <dgm:cxn modelId="{2A6A6705-D7B5-42C2-9914-53904A27BE18}" type="presOf" srcId="{87F047BA-6969-4D8C-B8EA-648372417103}" destId="{3A6D04E5-0469-4D3E-A6EE-ED67A47E700C}" srcOrd="0" destOrd="0" presId="urn:microsoft.com/office/officeart/2008/layout/RadialCluster"/>
    <dgm:cxn modelId="{F9DC578F-016F-4DBD-81DC-7F4EFBCED9AD}" type="presOf" srcId="{5034463A-29FC-435A-B062-6B150F1BDBB5}" destId="{6FCE86D0-CCEC-4AF0-8B53-7CEDCFCB84C0}" srcOrd="0" destOrd="0" presId="urn:microsoft.com/office/officeart/2008/layout/RadialCluster"/>
    <dgm:cxn modelId="{C8C6A14C-7422-4576-9295-5F9B9C0FCE28}" type="presOf" srcId="{7A2729FF-71EC-4C7E-966C-BCA8049FF25F}" destId="{B64B10BD-E88D-4262-AB98-4B2631FDB838}" srcOrd="0" destOrd="0" presId="urn:microsoft.com/office/officeart/2008/layout/RadialCluster"/>
    <dgm:cxn modelId="{3B1EA469-F27D-4895-B58A-4AA62DFB6C04}" srcId="{5034463A-29FC-435A-B062-6B150F1BDBB5}" destId="{0E98EF29-0657-4687-A5C9-7EF2E63AC564}" srcOrd="0" destOrd="0" parTransId="{11F2C51D-9175-4072-BB69-B2B8D5661D0E}" sibTransId="{197EA441-2600-4468-9EDD-F625168F1B10}"/>
    <dgm:cxn modelId="{FD616715-9B58-4D66-ABFE-DC5482EB980E}" type="presOf" srcId="{0E98EF29-0657-4687-A5C9-7EF2E63AC564}" destId="{4331EF40-B1E4-4E9D-B2EF-1B626B7CC980}" srcOrd="0" destOrd="0" presId="urn:microsoft.com/office/officeart/2008/layout/RadialCluster"/>
    <dgm:cxn modelId="{8D612E2E-70B5-4F0F-96FA-0513FAF1F340}" type="presOf" srcId="{6A93F5EC-D373-4536-B005-E2DE40ABC3AE}" destId="{5D0161C6-D0D6-4C6D-A1C2-792A3716063E}" srcOrd="0" destOrd="0" presId="urn:microsoft.com/office/officeart/2008/layout/RadialCluster"/>
    <dgm:cxn modelId="{C402F391-40EE-41C5-BA77-3B3367BBB7B6}" srcId="{5034463A-29FC-435A-B062-6B150F1BDBB5}" destId="{19AA3542-D0EB-436C-9664-A53BB211F612}" srcOrd="1" destOrd="0" parTransId="{13070D84-786F-422E-8187-68E3F3D2A45A}" sibTransId="{5D7434BB-76B4-4D53-8DA1-9B7D66127531}"/>
    <dgm:cxn modelId="{D70095FB-2F54-447D-AA16-A277F553DA7C}" srcId="{0E98EF29-0657-4687-A5C9-7EF2E63AC564}" destId="{905FC7BD-BB88-48F9-8729-6BF9E484119C}" srcOrd="2" destOrd="0" parTransId="{87F047BA-6969-4D8C-B8EA-648372417103}" sibTransId="{1B01F25D-9C07-4331-834F-34DF5F65B6C9}"/>
    <dgm:cxn modelId="{A3E0C773-3E04-44DB-914B-A1C14368F17A}" type="presOf" srcId="{905FC7BD-BB88-48F9-8729-6BF9E484119C}" destId="{370FF94A-A1B8-4164-8BDC-78A7CD2B4090}" srcOrd="0" destOrd="0" presId="urn:microsoft.com/office/officeart/2008/layout/RadialCluster"/>
    <dgm:cxn modelId="{3C9A3536-0507-4E08-B04C-ABCAD85DEF3C}" type="presOf" srcId="{3C8241E6-2A6B-4038-975F-73DC3B0189A6}" destId="{FC33651C-4ED6-4EB8-B2FC-9DD8633287BB}" srcOrd="0" destOrd="0" presId="urn:microsoft.com/office/officeart/2008/layout/RadialCluster"/>
    <dgm:cxn modelId="{0DD17DB8-CDED-4831-8C55-AB29EACA5C58}" type="presParOf" srcId="{6FCE86D0-CCEC-4AF0-8B53-7CEDCFCB84C0}" destId="{DE46E55F-D8A9-4AE4-8E1E-EF52735DB21D}" srcOrd="0" destOrd="0" presId="urn:microsoft.com/office/officeart/2008/layout/RadialCluster"/>
    <dgm:cxn modelId="{FD4ED1F7-0800-49D6-9620-9A09A640583C}" type="presParOf" srcId="{DE46E55F-D8A9-4AE4-8E1E-EF52735DB21D}" destId="{4331EF40-B1E4-4E9D-B2EF-1B626B7CC980}" srcOrd="0" destOrd="0" presId="urn:microsoft.com/office/officeart/2008/layout/RadialCluster"/>
    <dgm:cxn modelId="{AB963A38-667C-4120-88CC-4342E1D843D0}" type="presParOf" srcId="{DE46E55F-D8A9-4AE4-8E1E-EF52735DB21D}" destId="{2653D2F5-D363-4190-818C-23C52F84F78F}" srcOrd="1" destOrd="0" presId="urn:microsoft.com/office/officeart/2008/layout/RadialCluster"/>
    <dgm:cxn modelId="{76B2A786-6078-4CF8-879A-E01502787771}" type="presParOf" srcId="{DE46E55F-D8A9-4AE4-8E1E-EF52735DB21D}" destId="{5D0161C6-D0D6-4C6D-A1C2-792A3716063E}" srcOrd="2" destOrd="0" presId="urn:microsoft.com/office/officeart/2008/layout/RadialCluster"/>
    <dgm:cxn modelId="{FA1373EE-C36C-4034-9E96-5C6C01F09A11}" type="presParOf" srcId="{DE46E55F-D8A9-4AE4-8E1E-EF52735DB21D}" destId="{D60487D1-5B53-4E40-A0A9-79F85D6DD1DB}" srcOrd="3" destOrd="0" presId="urn:microsoft.com/office/officeart/2008/layout/RadialCluster"/>
    <dgm:cxn modelId="{6E3B91F5-BC4C-4DF3-B5D8-97C89F84AC78}" type="presParOf" srcId="{DE46E55F-D8A9-4AE4-8E1E-EF52735DB21D}" destId="{9FC242F8-951A-4040-B053-8BB42D9644E6}" srcOrd="4" destOrd="0" presId="urn:microsoft.com/office/officeart/2008/layout/RadialCluster"/>
    <dgm:cxn modelId="{2500A9D6-79F3-49F0-B638-F83787930E20}" type="presParOf" srcId="{DE46E55F-D8A9-4AE4-8E1E-EF52735DB21D}" destId="{3A6D04E5-0469-4D3E-A6EE-ED67A47E700C}" srcOrd="5" destOrd="0" presId="urn:microsoft.com/office/officeart/2008/layout/RadialCluster"/>
    <dgm:cxn modelId="{6C154F04-7827-4E69-88DF-1A886E34B1C5}" type="presParOf" srcId="{DE46E55F-D8A9-4AE4-8E1E-EF52735DB21D}" destId="{370FF94A-A1B8-4164-8BDC-78A7CD2B4090}" srcOrd="6" destOrd="0" presId="urn:microsoft.com/office/officeart/2008/layout/RadialCluster"/>
    <dgm:cxn modelId="{C619BB56-14DA-4DC4-B9DA-485FD6602382}" type="presParOf" srcId="{DE46E55F-D8A9-4AE4-8E1E-EF52735DB21D}" destId="{FC33651C-4ED6-4EB8-B2FC-9DD8633287BB}" srcOrd="7" destOrd="0" presId="urn:microsoft.com/office/officeart/2008/layout/RadialCluster"/>
    <dgm:cxn modelId="{2E86BF03-ADEA-49B3-9CD3-DFC95AEF5D00}" type="presParOf" srcId="{DE46E55F-D8A9-4AE4-8E1E-EF52735DB21D}" destId="{B64B10BD-E88D-4262-AB98-4B2631FDB838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6DF9A3-77F6-4501-939E-3ABB0BF163E5}">
      <dsp:nvSpPr>
        <dsp:cNvPr id="0" name=""/>
        <dsp:cNvSpPr/>
      </dsp:nvSpPr>
      <dsp:spPr>
        <a:xfrm>
          <a:off x="1485899" y="0"/>
          <a:ext cx="5257800" cy="5257800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D5F91C-B63A-4F24-93FE-54C574639965}">
      <dsp:nvSpPr>
        <dsp:cNvPr id="0" name=""/>
        <dsp:cNvSpPr/>
      </dsp:nvSpPr>
      <dsp:spPr>
        <a:xfrm>
          <a:off x="1828803" y="341757"/>
          <a:ext cx="2100827" cy="2103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Field Course in Applied Ecological Methods – Integrated approach</a:t>
          </a:r>
          <a:endParaRPr lang="en-US" sz="2000" kern="1200" dirty="0"/>
        </a:p>
      </dsp:txBody>
      <dsp:txXfrm>
        <a:off x="1931357" y="444311"/>
        <a:ext cx="1895719" cy="1898012"/>
      </dsp:txXfrm>
    </dsp:sp>
    <dsp:sp modelId="{932FC612-0ADC-4611-A5F3-BD160A2B1599}">
      <dsp:nvSpPr>
        <dsp:cNvPr id="0" name=""/>
        <dsp:cNvSpPr/>
      </dsp:nvSpPr>
      <dsp:spPr>
        <a:xfrm>
          <a:off x="4298823" y="341757"/>
          <a:ext cx="2103120" cy="2103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SI Professor Bravo Award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Dr. Sarah </a:t>
          </a:r>
          <a:r>
            <a:rPr lang="en-US" sz="2000" kern="1200" dirty="0" err="1" smtClean="0"/>
            <a:t>Canterberry</a:t>
          </a:r>
          <a:endParaRPr lang="en-US" sz="2000" kern="1200" dirty="0"/>
        </a:p>
      </dsp:txBody>
      <dsp:txXfrm>
        <a:off x="4401489" y="444423"/>
        <a:ext cx="1897788" cy="1897788"/>
      </dsp:txXfrm>
    </dsp:sp>
    <dsp:sp modelId="{899150EA-3EFD-49B8-95F4-7430318CD9A6}">
      <dsp:nvSpPr>
        <dsp:cNvPr id="0" name=""/>
        <dsp:cNvSpPr/>
      </dsp:nvSpPr>
      <dsp:spPr>
        <a:xfrm>
          <a:off x="1827656" y="2812923"/>
          <a:ext cx="2103120" cy="2103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243 New Compound Light Microscopes serving 2300 students</a:t>
          </a:r>
          <a:endParaRPr lang="en-US" sz="2000" kern="1200" dirty="0"/>
        </a:p>
      </dsp:txBody>
      <dsp:txXfrm>
        <a:off x="1930322" y="2915589"/>
        <a:ext cx="1897788" cy="1897788"/>
      </dsp:txXfrm>
    </dsp:sp>
    <dsp:sp modelId="{9902D521-AD38-424B-B363-BC1362EBD6D4}">
      <dsp:nvSpPr>
        <dsp:cNvPr id="0" name=""/>
        <dsp:cNvSpPr/>
      </dsp:nvSpPr>
      <dsp:spPr>
        <a:xfrm>
          <a:off x="4298823" y="2812923"/>
          <a:ext cx="2103120" cy="2103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SI </a:t>
          </a:r>
          <a:r>
            <a:rPr lang="en-US" sz="2000" kern="1200" dirty="0" smtClean="0"/>
            <a:t>Leader Bravo Award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Shelby </a:t>
          </a:r>
          <a:r>
            <a:rPr lang="en-US" sz="2000" kern="1200" dirty="0" err="1" smtClean="0"/>
            <a:t>Pearman</a:t>
          </a:r>
          <a:r>
            <a:rPr lang="en-US" sz="2000" kern="1200" dirty="0" smtClean="0"/>
            <a:t> </a:t>
          </a:r>
          <a:endParaRPr lang="en-US" sz="2000" kern="1200" dirty="0"/>
        </a:p>
      </dsp:txBody>
      <dsp:txXfrm>
        <a:off x="4401489" y="2915589"/>
        <a:ext cx="1897788" cy="189778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A37797-DE5A-47DF-A513-00A44B2AC7C6}">
      <dsp:nvSpPr>
        <dsp:cNvPr id="0" name=""/>
        <dsp:cNvSpPr/>
      </dsp:nvSpPr>
      <dsp:spPr>
        <a:xfrm>
          <a:off x="0" y="0"/>
          <a:ext cx="7772400" cy="48768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smtClean="0"/>
            <a:t>Interdisciplinary Programs</a:t>
          </a:r>
          <a:endParaRPr lang="en-US" sz="5400" kern="1200" dirty="0"/>
        </a:p>
      </dsp:txBody>
      <dsp:txXfrm>
        <a:off x="0" y="0"/>
        <a:ext cx="7772400" cy="1463040"/>
      </dsp:txXfrm>
    </dsp:sp>
    <dsp:sp modelId="{212B936D-BF82-4D6B-9024-4E20191D07C9}">
      <dsp:nvSpPr>
        <dsp:cNvPr id="0" name=""/>
        <dsp:cNvSpPr/>
      </dsp:nvSpPr>
      <dsp:spPr>
        <a:xfrm>
          <a:off x="777239" y="1464468"/>
          <a:ext cx="6217920" cy="14704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55245" rIns="73660" bIns="55245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Graduate</a:t>
          </a:r>
          <a:endParaRPr lang="en-US" sz="29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M.S. in Natural Sciences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M.S. in Mathematical Sciences</a:t>
          </a:r>
          <a:endParaRPr lang="en-US" sz="2300" kern="1200" dirty="0"/>
        </a:p>
      </dsp:txBody>
      <dsp:txXfrm>
        <a:off x="820306" y="1507535"/>
        <a:ext cx="6131786" cy="1384287"/>
      </dsp:txXfrm>
    </dsp:sp>
    <dsp:sp modelId="{C2394EAF-AE73-4C72-B354-D8D9CF44B106}">
      <dsp:nvSpPr>
        <dsp:cNvPr id="0" name=""/>
        <dsp:cNvSpPr/>
      </dsp:nvSpPr>
      <dsp:spPr>
        <a:xfrm>
          <a:off x="777239" y="3161109"/>
          <a:ext cx="6217920" cy="14704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55245" rIns="73660" bIns="55245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Undergraduate</a:t>
          </a:r>
          <a:endParaRPr lang="en-US" sz="29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smtClean="0"/>
            <a:t>Ideas??</a:t>
          </a:r>
          <a:endParaRPr lang="en-US" sz="2300" kern="1200" dirty="0"/>
        </a:p>
      </dsp:txBody>
      <dsp:txXfrm>
        <a:off x="820306" y="3204176"/>
        <a:ext cx="6131786" cy="138428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9D0BD0-E118-4058-BC03-4F9997F1AF12}">
      <dsp:nvSpPr>
        <dsp:cNvPr id="0" name=""/>
        <dsp:cNvSpPr/>
      </dsp:nvSpPr>
      <dsp:spPr>
        <a:xfrm>
          <a:off x="0" y="1190655"/>
          <a:ext cx="8229600" cy="2876489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F833B9-B95F-4858-8F80-2BDB856CD89A}">
      <dsp:nvSpPr>
        <dsp:cNvPr id="0" name=""/>
        <dsp:cNvSpPr/>
      </dsp:nvSpPr>
      <dsp:spPr>
        <a:xfrm>
          <a:off x="5423579" y="1909777"/>
          <a:ext cx="1983060" cy="14382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33680" rIns="0" bIns="23368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Private Donor &amp; Foundation Sources</a:t>
          </a:r>
          <a:endParaRPr lang="en-US" sz="2300" kern="1200" dirty="0"/>
        </a:p>
      </dsp:txBody>
      <dsp:txXfrm>
        <a:off x="5423579" y="1909777"/>
        <a:ext cx="1983060" cy="1438244"/>
      </dsp:txXfrm>
    </dsp:sp>
    <dsp:sp modelId="{13CD4657-DEF1-4382-93A3-E4CEEF3A54EB}">
      <dsp:nvSpPr>
        <dsp:cNvPr id="0" name=""/>
        <dsp:cNvSpPr/>
      </dsp:nvSpPr>
      <dsp:spPr>
        <a:xfrm>
          <a:off x="3043907" y="1909777"/>
          <a:ext cx="1983060" cy="14382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33680" rIns="0" bIns="23368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Business &amp; Industry Funding Sources</a:t>
          </a:r>
          <a:endParaRPr lang="en-US" sz="2300" kern="1200" dirty="0"/>
        </a:p>
      </dsp:txBody>
      <dsp:txXfrm>
        <a:off x="3043907" y="1909777"/>
        <a:ext cx="1983060" cy="1438244"/>
      </dsp:txXfrm>
    </dsp:sp>
    <dsp:sp modelId="{6BC20F4C-6140-4491-A93C-8B5ADDBEC20E}">
      <dsp:nvSpPr>
        <dsp:cNvPr id="0" name=""/>
        <dsp:cNvSpPr/>
      </dsp:nvSpPr>
      <dsp:spPr>
        <a:xfrm>
          <a:off x="664234" y="1909777"/>
          <a:ext cx="1983060" cy="14382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33680" rIns="0" bIns="23368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External Grant Acquisition</a:t>
          </a:r>
          <a:endParaRPr lang="en-US" sz="2300" kern="1200" dirty="0"/>
        </a:p>
      </dsp:txBody>
      <dsp:txXfrm>
        <a:off x="664234" y="1909777"/>
        <a:ext cx="1983060" cy="143824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27826A-6019-4DA3-BB8D-824B467CE955}">
      <dsp:nvSpPr>
        <dsp:cNvPr id="0" name=""/>
        <dsp:cNvSpPr/>
      </dsp:nvSpPr>
      <dsp:spPr>
        <a:xfrm rot="10800000">
          <a:off x="2032204" y="478"/>
          <a:ext cx="7157036" cy="86509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484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latin typeface="+mn-lt"/>
            </a:rPr>
            <a:t>Texas Middle and Secondary Mathematics Project: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latin typeface="+mn-lt"/>
            </a:rPr>
            <a:t>Leadership Initiative, Math/Science Partnership</a:t>
          </a:r>
          <a:endParaRPr lang="en-US" sz="2100" kern="1200" dirty="0"/>
        </a:p>
      </dsp:txBody>
      <dsp:txXfrm rot="10800000">
        <a:off x="2248478" y="478"/>
        <a:ext cx="6940762" cy="865097"/>
      </dsp:txXfrm>
    </dsp:sp>
    <dsp:sp modelId="{00CD5262-9997-4E76-887D-E039ED6661AE}">
      <dsp:nvSpPr>
        <dsp:cNvPr id="0" name=""/>
        <dsp:cNvSpPr/>
      </dsp:nvSpPr>
      <dsp:spPr>
        <a:xfrm>
          <a:off x="1593059" y="478"/>
          <a:ext cx="865097" cy="86509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559959-DB4A-4B38-AEC5-29807C12B2A7}">
      <dsp:nvSpPr>
        <dsp:cNvPr id="0" name=""/>
        <dsp:cNvSpPr/>
      </dsp:nvSpPr>
      <dsp:spPr>
        <a:xfrm rot="10800000">
          <a:off x="2022309" y="1123814"/>
          <a:ext cx="7170229" cy="86509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484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latin typeface="+mn-lt"/>
            </a:rPr>
            <a:t>Texas Leadership Initiative: 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latin typeface="+mn-lt"/>
            </a:rPr>
            <a:t>Mathematics Instruction Transformed</a:t>
          </a:r>
          <a:endParaRPr lang="en-US" sz="2100" kern="1200" dirty="0"/>
        </a:p>
      </dsp:txBody>
      <dsp:txXfrm rot="10800000">
        <a:off x="2238583" y="1123814"/>
        <a:ext cx="6953955" cy="865097"/>
      </dsp:txXfrm>
    </dsp:sp>
    <dsp:sp modelId="{51530662-2045-4F7E-BFF0-1F8E93B5C30F}">
      <dsp:nvSpPr>
        <dsp:cNvPr id="0" name=""/>
        <dsp:cNvSpPr/>
      </dsp:nvSpPr>
      <dsp:spPr>
        <a:xfrm>
          <a:off x="1589760" y="1123814"/>
          <a:ext cx="865097" cy="86509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E95447-C774-4910-99EA-05918147D444}">
      <dsp:nvSpPr>
        <dsp:cNvPr id="0" name=""/>
        <dsp:cNvSpPr/>
      </dsp:nvSpPr>
      <dsp:spPr>
        <a:xfrm rot="10800000">
          <a:off x="2022309" y="2247151"/>
          <a:ext cx="7170229" cy="86509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484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latin typeface="+mn-lt"/>
            </a:rPr>
            <a:t>Talented Teachers in Training for Texas (T4)</a:t>
          </a:r>
          <a:endParaRPr lang="en-US" sz="2100" kern="1200" dirty="0"/>
        </a:p>
      </dsp:txBody>
      <dsp:txXfrm rot="10800000">
        <a:off x="2238583" y="2247151"/>
        <a:ext cx="6953955" cy="865097"/>
      </dsp:txXfrm>
    </dsp:sp>
    <dsp:sp modelId="{EBE20A56-8924-414D-A130-5656F5C62248}">
      <dsp:nvSpPr>
        <dsp:cNvPr id="0" name=""/>
        <dsp:cNvSpPr/>
      </dsp:nvSpPr>
      <dsp:spPr>
        <a:xfrm>
          <a:off x="1589760" y="2247151"/>
          <a:ext cx="865097" cy="86509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660770-1389-49A9-84AD-81EBDD87D0E4}">
      <dsp:nvSpPr>
        <dsp:cNvPr id="0" name=""/>
        <dsp:cNvSpPr/>
      </dsp:nvSpPr>
      <dsp:spPr>
        <a:xfrm rot="10800000">
          <a:off x="2022309" y="3370487"/>
          <a:ext cx="7170229" cy="86509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484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smtClean="0">
              <a:latin typeface="+mn-lt"/>
            </a:rPr>
            <a:t>Math, Science, Technology Teacher Preparation Academy </a:t>
          </a:r>
          <a:endParaRPr lang="en-US" sz="2100" b="1" kern="1200" dirty="0" smtClean="0">
            <a:latin typeface="+mn-lt"/>
          </a:endParaRPr>
        </a:p>
      </dsp:txBody>
      <dsp:txXfrm rot="10800000">
        <a:off x="2238583" y="3370487"/>
        <a:ext cx="6953955" cy="865097"/>
      </dsp:txXfrm>
    </dsp:sp>
    <dsp:sp modelId="{232504E2-C880-486F-9C9B-11A04080F45D}">
      <dsp:nvSpPr>
        <dsp:cNvPr id="0" name=""/>
        <dsp:cNvSpPr/>
      </dsp:nvSpPr>
      <dsp:spPr>
        <a:xfrm>
          <a:off x="1589760" y="3370487"/>
          <a:ext cx="865097" cy="865097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176F68-A893-4440-824C-5BEBD9CD0A61}">
      <dsp:nvSpPr>
        <dsp:cNvPr id="0" name=""/>
        <dsp:cNvSpPr/>
      </dsp:nvSpPr>
      <dsp:spPr>
        <a:xfrm rot="10800000">
          <a:off x="2022309" y="4493823"/>
          <a:ext cx="7170229" cy="86509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484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latin typeface="+mn-lt"/>
            </a:rPr>
            <a:t>Statewide At-Risk Tracking and Intervention Program for Nursing Students</a:t>
          </a:r>
          <a:endParaRPr lang="en-US" sz="2100" kern="1200" dirty="0"/>
        </a:p>
      </dsp:txBody>
      <dsp:txXfrm rot="10800000">
        <a:off x="2238583" y="4493823"/>
        <a:ext cx="6953955" cy="865097"/>
      </dsp:txXfrm>
    </dsp:sp>
    <dsp:sp modelId="{85A3E36F-D185-4EE8-9F04-BC0F58969DBD}">
      <dsp:nvSpPr>
        <dsp:cNvPr id="0" name=""/>
        <dsp:cNvSpPr/>
      </dsp:nvSpPr>
      <dsp:spPr>
        <a:xfrm>
          <a:off x="1589760" y="4493823"/>
          <a:ext cx="865097" cy="865097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E46016-BCFA-496B-A12D-5E5F7220030C}">
      <dsp:nvSpPr>
        <dsp:cNvPr id="0" name=""/>
        <dsp:cNvSpPr/>
      </dsp:nvSpPr>
      <dsp:spPr>
        <a:xfrm>
          <a:off x="0" y="390913"/>
          <a:ext cx="8343900" cy="1213437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254000" bIns="192633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Undergraduate Research</a:t>
          </a:r>
          <a:endParaRPr lang="en-US" sz="2300" kern="1200" dirty="0"/>
        </a:p>
      </dsp:txBody>
      <dsp:txXfrm>
        <a:off x="0" y="694272"/>
        <a:ext cx="8040541" cy="606719"/>
      </dsp:txXfrm>
    </dsp:sp>
    <dsp:sp modelId="{6D7AB105-E57E-4ACF-BA54-8691D1775C66}">
      <dsp:nvSpPr>
        <dsp:cNvPr id="0" name=""/>
        <dsp:cNvSpPr/>
      </dsp:nvSpPr>
      <dsp:spPr>
        <a:xfrm>
          <a:off x="0" y="1325081"/>
          <a:ext cx="1542119" cy="222806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45% of majors participate</a:t>
          </a:r>
          <a:endParaRPr lang="en-US" sz="2000" kern="1200" dirty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40% of these present at conferences </a:t>
          </a:r>
          <a:endParaRPr lang="en-US" sz="2000" kern="1200" dirty="0"/>
        </a:p>
      </dsp:txBody>
      <dsp:txXfrm>
        <a:off x="0" y="1325081"/>
        <a:ext cx="1542119" cy="2228065"/>
      </dsp:txXfrm>
    </dsp:sp>
    <dsp:sp modelId="{AF4D21F0-951B-42DE-915C-9D6F5AD56D9D}">
      <dsp:nvSpPr>
        <dsp:cNvPr id="0" name=""/>
        <dsp:cNvSpPr/>
      </dsp:nvSpPr>
      <dsp:spPr>
        <a:xfrm>
          <a:off x="1541952" y="795548"/>
          <a:ext cx="6801947" cy="1213437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254000" bIns="192633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Faculty/Student Publications</a:t>
          </a:r>
          <a:endParaRPr lang="en-US" sz="2300" kern="1200" dirty="0"/>
        </a:p>
      </dsp:txBody>
      <dsp:txXfrm>
        <a:off x="1541952" y="1098907"/>
        <a:ext cx="6498588" cy="606719"/>
      </dsp:txXfrm>
    </dsp:sp>
    <dsp:sp modelId="{40E0DBB4-E566-4E44-8337-78ADE2CBD964}">
      <dsp:nvSpPr>
        <dsp:cNvPr id="0" name=""/>
        <dsp:cNvSpPr/>
      </dsp:nvSpPr>
      <dsp:spPr>
        <a:xfrm>
          <a:off x="1541952" y="1729716"/>
          <a:ext cx="1542119" cy="222806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+mn-lt"/>
            </a:rPr>
            <a:t>K. </a:t>
          </a:r>
          <a:r>
            <a:rPr lang="en-US" sz="2000" kern="1200" dirty="0" err="1" smtClean="0">
              <a:latin typeface="+mn-lt"/>
            </a:rPr>
            <a:t>Onchoke</a:t>
          </a:r>
          <a:r>
            <a:rPr lang="en-US" sz="2000" kern="1200" dirty="0" smtClean="0">
              <a:latin typeface="+mn-lt"/>
            </a:rPr>
            <a:t>   A. </a:t>
          </a:r>
          <a:r>
            <a:rPr lang="en-US" sz="2000" kern="1200" dirty="0" err="1" smtClean="0">
              <a:latin typeface="+mn-lt"/>
              <a:cs typeface="Times New Roman"/>
            </a:rPr>
            <a:t>Frantzen</a:t>
          </a:r>
          <a:r>
            <a:rPr lang="en-US" sz="2000" kern="1200" dirty="0" smtClean="0">
              <a:latin typeface="+mn-lt"/>
              <a:cs typeface="Times New Roman"/>
            </a:rPr>
            <a:t>,   O. </a:t>
          </a:r>
          <a:r>
            <a:rPr lang="en-US" sz="2000" kern="1200" dirty="0" smtClean="0">
              <a:latin typeface="+mn-lt"/>
            </a:rPr>
            <a:t>Odunuga  M. </a:t>
          </a:r>
          <a:r>
            <a:rPr lang="en-US" sz="2000" kern="1200" dirty="0" smtClean="0">
              <a:latin typeface="+mn-lt"/>
              <a:cs typeface="Times New Roman"/>
            </a:rPr>
            <a:t>Harris    </a:t>
          </a:r>
          <a:endParaRPr lang="en-US" sz="2000" kern="1200" dirty="0">
            <a:latin typeface="+mn-lt"/>
          </a:endParaRPr>
        </a:p>
      </dsp:txBody>
      <dsp:txXfrm>
        <a:off x="1541952" y="1729716"/>
        <a:ext cx="1542119" cy="2228065"/>
      </dsp:txXfrm>
    </dsp:sp>
    <dsp:sp modelId="{5152D252-89BF-4D9D-9D95-3CAED91CAB3A}">
      <dsp:nvSpPr>
        <dsp:cNvPr id="0" name=""/>
        <dsp:cNvSpPr/>
      </dsp:nvSpPr>
      <dsp:spPr>
        <a:xfrm>
          <a:off x="3083905" y="1200183"/>
          <a:ext cx="5259994" cy="1213437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254000" bIns="192633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Faculty Publications</a:t>
          </a:r>
          <a:endParaRPr lang="en-US" sz="2300" kern="1200" dirty="0"/>
        </a:p>
      </dsp:txBody>
      <dsp:txXfrm>
        <a:off x="3083905" y="1503542"/>
        <a:ext cx="4956635" cy="606719"/>
      </dsp:txXfrm>
    </dsp:sp>
    <dsp:sp modelId="{3C0FED00-8E38-45A2-B482-16FE1C6E06B6}">
      <dsp:nvSpPr>
        <dsp:cNvPr id="0" name=""/>
        <dsp:cNvSpPr/>
      </dsp:nvSpPr>
      <dsp:spPr>
        <a:xfrm>
          <a:off x="3083905" y="2134351"/>
          <a:ext cx="1542119" cy="222806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kern="1200" dirty="0" smtClean="0">
              <a:latin typeface="+mn-lt"/>
            </a:rPr>
            <a:t>J. Moore               R. </a:t>
          </a:r>
          <a:r>
            <a:rPr lang="en-US" sz="2000" kern="1200" dirty="0" smtClean="0">
              <a:latin typeface="+mn-lt"/>
              <a:cs typeface="Times New Roman"/>
            </a:rPr>
            <a:t>Langley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kern="1200" dirty="0" smtClean="0">
              <a:latin typeface="+mn-lt"/>
            </a:rPr>
            <a:t>M. Janusa</a:t>
          </a:r>
          <a:endParaRPr lang="en-US" sz="2000" kern="1200" dirty="0">
            <a:latin typeface="+mn-lt"/>
          </a:endParaRPr>
        </a:p>
      </dsp:txBody>
      <dsp:txXfrm>
        <a:off x="3083905" y="2134351"/>
        <a:ext cx="1542119" cy="2228065"/>
      </dsp:txXfrm>
    </dsp:sp>
    <dsp:sp modelId="{13D3CB9A-6F9C-47C2-9628-8A6A684DC399}">
      <dsp:nvSpPr>
        <dsp:cNvPr id="0" name=""/>
        <dsp:cNvSpPr/>
      </dsp:nvSpPr>
      <dsp:spPr>
        <a:xfrm>
          <a:off x="4626692" y="1604818"/>
          <a:ext cx="3717207" cy="1213437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254000" bIns="192633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Appointments</a:t>
          </a:r>
          <a:endParaRPr lang="en-US" sz="2300" kern="1200" dirty="0"/>
        </a:p>
      </dsp:txBody>
      <dsp:txXfrm>
        <a:off x="4626692" y="1908177"/>
        <a:ext cx="3413848" cy="606719"/>
      </dsp:txXfrm>
    </dsp:sp>
    <dsp:sp modelId="{838B388F-D6AA-492A-8C36-F1A342F7C86E}">
      <dsp:nvSpPr>
        <dsp:cNvPr id="0" name=""/>
        <dsp:cNvSpPr/>
      </dsp:nvSpPr>
      <dsp:spPr>
        <a:xfrm>
          <a:off x="4626692" y="2538986"/>
          <a:ext cx="1542119" cy="222806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A. </a:t>
          </a:r>
          <a:r>
            <a:rPr lang="en-US" sz="2000" kern="1200" dirty="0" err="1" smtClean="0"/>
            <a:t>Duben</a:t>
          </a:r>
          <a:r>
            <a:rPr lang="en-US" sz="2000" kern="1200" dirty="0" smtClean="0"/>
            <a:t> appointed to ABET Computing Accreditation Commission</a:t>
          </a:r>
          <a:endParaRPr lang="en-US" sz="2000" kern="1200" dirty="0"/>
        </a:p>
      </dsp:txBody>
      <dsp:txXfrm>
        <a:off x="4626692" y="2538986"/>
        <a:ext cx="1542119" cy="2228065"/>
      </dsp:txXfrm>
    </dsp:sp>
    <dsp:sp modelId="{24771772-2C2C-4B63-8CEB-7746ABD5854C}">
      <dsp:nvSpPr>
        <dsp:cNvPr id="0" name=""/>
        <dsp:cNvSpPr/>
      </dsp:nvSpPr>
      <dsp:spPr>
        <a:xfrm>
          <a:off x="6168645" y="2009452"/>
          <a:ext cx="2175254" cy="1213437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254000" bIns="192633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Activities</a:t>
          </a:r>
          <a:endParaRPr lang="en-US" sz="2300" kern="1200" dirty="0"/>
        </a:p>
      </dsp:txBody>
      <dsp:txXfrm>
        <a:off x="6168645" y="2312811"/>
        <a:ext cx="1871895" cy="606719"/>
      </dsp:txXfrm>
    </dsp:sp>
    <dsp:sp modelId="{87056453-0670-4396-B125-DC53F9BDBDE6}">
      <dsp:nvSpPr>
        <dsp:cNvPr id="0" name=""/>
        <dsp:cNvSpPr/>
      </dsp:nvSpPr>
      <dsp:spPr>
        <a:xfrm>
          <a:off x="6168645" y="2943621"/>
          <a:ext cx="1542119" cy="222806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Successful Alumni Day!!!</a:t>
          </a:r>
          <a:endParaRPr lang="en-US" sz="2000" kern="1200" dirty="0"/>
        </a:p>
      </dsp:txBody>
      <dsp:txXfrm>
        <a:off x="6168645" y="2943621"/>
        <a:ext cx="1542119" cy="22280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2560CA-9195-40A8-9F97-F51FF7FE7478}">
      <dsp:nvSpPr>
        <dsp:cNvPr id="0" name=""/>
        <dsp:cNvSpPr/>
      </dsp:nvSpPr>
      <dsp:spPr>
        <a:xfrm>
          <a:off x="1600200" y="0"/>
          <a:ext cx="5867399" cy="5867399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8B5995-BA3E-418B-95EE-CFD171F9D3D1}">
      <dsp:nvSpPr>
        <dsp:cNvPr id="0" name=""/>
        <dsp:cNvSpPr/>
      </dsp:nvSpPr>
      <dsp:spPr>
        <a:xfrm>
          <a:off x="2157603" y="557402"/>
          <a:ext cx="2288286" cy="22882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AAPG Outstanding Student Chapter Award</a:t>
          </a:r>
          <a:endParaRPr lang="en-US" sz="2600" kern="1200" dirty="0"/>
        </a:p>
      </dsp:txBody>
      <dsp:txXfrm>
        <a:off x="2269308" y="669107"/>
        <a:ext cx="2064876" cy="2064876"/>
      </dsp:txXfrm>
    </dsp:sp>
    <dsp:sp modelId="{E3A9976A-E8E0-450D-8C29-A80B56A445D9}">
      <dsp:nvSpPr>
        <dsp:cNvPr id="0" name=""/>
        <dsp:cNvSpPr/>
      </dsp:nvSpPr>
      <dsp:spPr>
        <a:xfrm>
          <a:off x="4621911" y="557402"/>
          <a:ext cx="2288286" cy="22882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Successful Summer Field Camp</a:t>
          </a:r>
          <a:endParaRPr lang="en-US" sz="2600" kern="1200" dirty="0"/>
        </a:p>
      </dsp:txBody>
      <dsp:txXfrm>
        <a:off x="4733616" y="669107"/>
        <a:ext cx="2064876" cy="2064876"/>
      </dsp:txXfrm>
    </dsp:sp>
    <dsp:sp modelId="{516F1CEE-6663-4523-B508-760D8757279F}">
      <dsp:nvSpPr>
        <dsp:cNvPr id="0" name=""/>
        <dsp:cNvSpPr/>
      </dsp:nvSpPr>
      <dsp:spPr>
        <a:xfrm>
          <a:off x="2157603" y="3021711"/>
          <a:ext cx="2288286" cy="22882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Petroleum Industry Software Grant ($900,000)</a:t>
          </a:r>
          <a:endParaRPr lang="en-US" sz="2600" kern="1200" dirty="0"/>
        </a:p>
      </dsp:txBody>
      <dsp:txXfrm>
        <a:off x="2269308" y="3133416"/>
        <a:ext cx="2064876" cy="2064876"/>
      </dsp:txXfrm>
    </dsp:sp>
    <dsp:sp modelId="{4E217558-5942-4A8C-81A2-B526B61E16FA}">
      <dsp:nvSpPr>
        <dsp:cNvPr id="0" name=""/>
        <dsp:cNvSpPr/>
      </dsp:nvSpPr>
      <dsp:spPr>
        <a:xfrm>
          <a:off x="4621911" y="3021711"/>
          <a:ext cx="2288286" cy="22882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Six Master of Science Graduates</a:t>
          </a:r>
          <a:endParaRPr lang="en-US" sz="2600" kern="1200" dirty="0"/>
        </a:p>
      </dsp:txBody>
      <dsp:txXfrm>
        <a:off x="4733616" y="3133416"/>
        <a:ext cx="2064876" cy="20648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A9BAC1-A701-4143-8122-1E521227389B}">
      <dsp:nvSpPr>
        <dsp:cNvPr id="0" name=""/>
        <dsp:cNvSpPr/>
      </dsp:nvSpPr>
      <dsp:spPr>
        <a:xfrm>
          <a:off x="662939" y="0"/>
          <a:ext cx="7513320" cy="52578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8DD95F-009F-4922-9FB9-7067CC0C83DA}">
      <dsp:nvSpPr>
        <dsp:cNvPr id="0" name=""/>
        <dsp:cNvSpPr/>
      </dsp:nvSpPr>
      <dsp:spPr>
        <a:xfrm>
          <a:off x="4423" y="1577340"/>
          <a:ext cx="2127795" cy="2103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Six faculty promotions and/or tenure</a:t>
          </a:r>
          <a:endParaRPr lang="en-US" sz="2000" kern="1200" dirty="0"/>
        </a:p>
      </dsp:txBody>
      <dsp:txXfrm>
        <a:off x="107089" y="1680006"/>
        <a:ext cx="1922463" cy="1897788"/>
      </dsp:txXfrm>
    </dsp:sp>
    <dsp:sp modelId="{8A732DDA-11E6-446F-9D5C-A760DA8BC94B}">
      <dsp:nvSpPr>
        <dsp:cNvPr id="0" name=""/>
        <dsp:cNvSpPr/>
      </dsp:nvSpPr>
      <dsp:spPr>
        <a:xfrm>
          <a:off x="2238609" y="1577340"/>
          <a:ext cx="2127795" cy="2103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kern="1200" dirty="0" smtClean="0"/>
            <a:t>R. Henderson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2012 Bright Ideas Spotlight Exhibit</a:t>
          </a:r>
        </a:p>
      </dsp:txBody>
      <dsp:txXfrm>
        <a:off x="2341275" y="1680006"/>
        <a:ext cx="1922463" cy="1897788"/>
      </dsp:txXfrm>
    </dsp:sp>
    <dsp:sp modelId="{C3E39917-76A6-4235-92B7-365C815A1D3A}">
      <dsp:nvSpPr>
        <dsp:cNvPr id="0" name=""/>
        <dsp:cNvSpPr/>
      </dsp:nvSpPr>
      <dsp:spPr>
        <a:xfrm>
          <a:off x="4472794" y="1577340"/>
          <a:ext cx="2127795" cy="2103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kern="1200" dirty="0" smtClean="0"/>
            <a:t>C. Richardson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kern="1200" dirty="0" smtClean="0"/>
            <a:t>THECB Tuning Oversight Council </a:t>
          </a:r>
          <a:endParaRPr lang="en-US" sz="2000" kern="1200" dirty="0"/>
        </a:p>
      </dsp:txBody>
      <dsp:txXfrm>
        <a:off x="4575460" y="1680006"/>
        <a:ext cx="1922463" cy="1897788"/>
      </dsp:txXfrm>
    </dsp:sp>
    <dsp:sp modelId="{803B671C-C1B4-4759-B188-6D095F008163}">
      <dsp:nvSpPr>
        <dsp:cNvPr id="0" name=""/>
        <dsp:cNvSpPr/>
      </dsp:nvSpPr>
      <dsp:spPr>
        <a:xfrm>
          <a:off x="6706980" y="1577340"/>
          <a:ext cx="2127795" cy="2103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Grants: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3 Completed FRGs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1 new FRG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1 new FREG</a:t>
          </a:r>
          <a:endParaRPr lang="en-US" sz="2000" kern="1200" dirty="0"/>
        </a:p>
      </dsp:txBody>
      <dsp:txXfrm>
        <a:off x="6809646" y="1680006"/>
        <a:ext cx="1922463" cy="189778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F65760-3F49-4F6F-852D-19D34EA61224}">
      <dsp:nvSpPr>
        <dsp:cNvPr id="0" name=""/>
        <dsp:cNvSpPr/>
      </dsp:nvSpPr>
      <dsp:spPr>
        <a:xfrm rot="16200000">
          <a:off x="-1321928" y="1322933"/>
          <a:ext cx="5257800" cy="2611933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0" rIns="172571" bIns="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THECB Excellence Designation</a:t>
          </a:r>
          <a:endParaRPr lang="en-US" sz="27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88% Grad Rate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93% NCLEX Pass Rate</a:t>
          </a:r>
          <a:endParaRPr lang="en-US" sz="2100" kern="1200" dirty="0"/>
        </a:p>
      </dsp:txBody>
      <dsp:txXfrm rot="5400000">
        <a:off x="1005" y="1051560"/>
        <a:ext cx="2611933" cy="3154680"/>
      </dsp:txXfrm>
    </dsp:sp>
    <dsp:sp modelId="{06536730-4F27-4DAE-8C76-0273BDABFA62}">
      <dsp:nvSpPr>
        <dsp:cNvPr id="0" name=""/>
        <dsp:cNvSpPr/>
      </dsp:nvSpPr>
      <dsp:spPr>
        <a:xfrm rot="16200000">
          <a:off x="1485899" y="1322933"/>
          <a:ext cx="5257800" cy="2611933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0" rIns="172571" bIns="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New Evaluation Systems Implementation</a:t>
          </a:r>
          <a:endParaRPr lang="en-US" sz="27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Typhon Group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err="1" smtClean="0"/>
            <a:t>ExamSoft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Nursing CAS</a:t>
          </a:r>
          <a:endParaRPr lang="en-US" sz="2100" kern="1200" dirty="0"/>
        </a:p>
      </dsp:txBody>
      <dsp:txXfrm rot="5400000">
        <a:off x="2808832" y="1051560"/>
        <a:ext cx="2611933" cy="3154680"/>
      </dsp:txXfrm>
    </dsp:sp>
    <dsp:sp modelId="{66F5CAA6-F267-4B8D-AB59-D82BE0DD309B}">
      <dsp:nvSpPr>
        <dsp:cNvPr id="0" name=""/>
        <dsp:cNvSpPr/>
      </dsp:nvSpPr>
      <dsp:spPr>
        <a:xfrm rot="16200000">
          <a:off x="4293728" y="1322933"/>
          <a:ext cx="5257800" cy="2611933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0" rIns="172571" bIns="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SATIN Grant Continuation </a:t>
          </a:r>
          <a:endParaRPr lang="en-US" sz="27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Year 1 completed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3,259 Texas nursing students surveyed and tracked </a:t>
          </a:r>
          <a:endParaRPr lang="en-US" sz="2100" kern="1200" dirty="0"/>
        </a:p>
      </dsp:txBody>
      <dsp:txXfrm rot="5400000">
        <a:off x="5616661" y="1051560"/>
        <a:ext cx="2611933" cy="31546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B503E2-1B13-4630-A61D-FB7F0A806630}">
      <dsp:nvSpPr>
        <dsp:cNvPr id="0" name=""/>
        <dsp:cNvSpPr/>
      </dsp:nvSpPr>
      <dsp:spPr>
        <a:xfrm>
          <a:off x="5464517" y="3989831"/>
          <a:ext cx="3279444" cy="18775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Only 10% </a:t>
          </a:r>
          <a:r>
            <a:rPr lang="en-US" sz="2000" kern="1200" smtClean="0"/>
            <a:t>of chapters </a:t>
          </a:r>
          <a:r>
            <a:rPr lang="en-US" sz="2000" kern="1200" dirty="0" smtClean="0"/>
            <a:t>honored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Won 19 times in last 25 years</a:t>
          </a:r>
          <a:endParaRPr lang="en-US" sz="2000" kern="1200" dirty="0"/>
        </a:p>
      </dsp:txBody>
      <dsp:txXfrm>
        <a:off x="6489595" y="4500467"/>
        <a:ext cx="2213123" cy="1325688"/>
      </dsp:txXfrm>
    </dsp:sp>
    <dsp:sp modelId="{8E720251-C46E-433D-A5B8-CF8FDEB3C675}">
      <dsp:nvSpPr>
        <dsp:cNvPr id="0" name=""/>
        <dsp:cNvSpPr/>
      </dsp:nvSpPr>
      <dsp:spPr>
        <a:xfrm>
          <a:off x="400066" y="3989831"/>
          <a:ext cx="3355733" cy="18775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5-year average increase to 10 grad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Outperformed UH, UNT, UTSA, SHSU</a:t>
          </a:r>
          <a:endParaRPr lang="en-US" sz="1900" kern="1200" dirty="0"/>
        </a:p>
      </dsp:txBody>
      <dsp:txXfrm>
        <a:off x="441310" y="4500467"/>
        <a:ext cx="2266525" cy="1325688"/>
      </dsp:txXfrm>
    </dsp:sp>
    <dsp:sp modelId="{4BBACCB5-A666-42A7-B439-8BF333E30494}">
      <dsp:nvSpPr>
        <dsp:cNvPr id="0" name=""/>
        <dsp:cNvSpPr/>
      </dsp:nvSpPr>
      <dsp:spPr>
        <a:xfrm>
          <a:off x="5654992" y="0"/>
          <a:ext cx="2898495" cy="18775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New building with roll-off roof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Open for Venus transit</a:t>
          </a:r>
          <a:endParaRPr lang="en-US" sz="2000" kern="1200" dirty="0"/>
        </a:p>
      </dsp:txBody>
      <dsp:txXfrm>
        <a:off x="6565785" y="41244"/>
        <a:ext cx="1946458" cy="1325688"/>
      </dsp:txXfrm>
    </dsp:sp>
    <dsp:sp modelId="{D34AEEAC-8096-4813-8483-E15EE1DD99D3}">
      <dsp:nvSpPr>
        <dsp:cNvPr id="0" name=""/>
        <dsp:cNvSpPr/>
      </dsp:nvSpPr>
      <dsp:spPr>
        <a:xfrm>
          <a:off x="628685" y="0"/>
          <a:ext cx="2898495" cy="18775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smtClean="0"/>
            <a:t>Spin coater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Fume hood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Lindberg tube furnace</a:t>
          </a:r>
          <a:endParaRPr lang="en-US" sz="2000" kern="1200" dirty="0"/>
        </a:p>
      </dsp:txBody>
      <dsp:txXfrm>
        <a:off x="669929" y="41244"/>
        <a:ext cx="1946458" cy="1325688"/>
      </dsp:txXfrm>
    </dsp:sp>
    <dsp:sp modelId="{18A89007-DAAD-4D32-9F2B-0AEF1E2EA4A9}">
      <dsp:nvSpPr>
        <dsp:cNvPr id="0" name=""/>
        <dsp:cNvSpPr/>
      </dsp:nvSpPr>
      <dsp:spPr>
        <a:xfrm>
          <a:off x="1972741" y="334441"/>
          <a:ext cx="2540584" cy="2540584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Equipment Acquisitions</a:t>
          </a:r>
          <a:endParaRPr lang="en-US" sz="2100" kern="1200" dirty="0"/>
        </a:p>
      </dsp:txBody>
      <dsp:txXfrm>
        <a:off x="2716861" y="1078561"/>
        <a:ext cx="1796464" cy="1796464"/>
      </dsp:txXfrm>
    </dsp:sp>
    <dsp:sp modelId="{8A31C78A-5722-436A-AF12-A2245357A7A1}">
      <dsp:nvSpPr>
        <dsp:cNvPr id="0" name=""/>
        <dsp:cNvSpPr/>
      </dsp:nvSpPr>
      <dsp:spPr>
        <a:xfrm rot="5400000">
          <a:off x="4630674" y="334441"/>
          <a:ext cx="2540584" cy="2540584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SFA Observatory Complex</a:t>
          </a:r>
          <a:endParaRPr lang="en-US" sz="2100" kern="1200" dirty="0"/>
        </a:p>
      </dsp:txBody>
      <dsp:txXfrm rot="-5400000">
        <a:off x="4630674" y="1078561"/>
        <a:ext cx="1796464" cy="1796464"/>
      </dsp:txXfrm>
    </dsp:sp>
    <dsp:sp modelId="{39CE374E-3980-4EAE-BF85-B748E82B7B7F}">
      <dsp:nvSpPr>
        <dsp:cNvPr id="0" name=""/>
        <dsp:cNvSpPr/>
      </dsp:nvSpPr>
      <dsp:spPr>
        <a:xfrm rot="10800000">
          <a:off x="4648204" y="2971795"/>
          <a:ext cx="2540584" cy="2540584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National Outstanding Student Chapter Award</a:t>
          </a:r>
          <a:endParaRPr lang="en-US" sz="2100" kern="1200" dirty="0"/>
        </a:p>
      </dsp:txBody>
      <dsp:txXfrm rot="10800000">
        <a:off x="4648204" y="2971795"/>
        <a:ext cx="1796464" cy="1796464"/>
      </dsp:txXfrm>
    </dsp:sp>
    <dsp:sp modelId="{731BE2C2-1C48-40F0-9FFB-DE51A47ACE70}">
      <dsp:nvSpPr>
        <dsp:cNvPr id="0" name=""/>
        <dsp:cNvSpPr/>
      </dsp:nvSpPr>
      <dsp:spPr>
        <a:xfrm rot="16200000">
          <a:off x="1972741" y="2992374"/>
          <a:ext cx="2540584" cy="2540584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Graduation Reports</a:t>
          </a:r>
          <a:endParaRPr lang="en-US" sz="2100" kern="1200" dirty="0"/>
        </a:p>
      </dsp:txBody>
      <dsp:txXfrm rot="5400000">
        <a:off x="2716861" y="2992374"/>
        <a:ext cx="1796464" cy="1796464"/>
      </dsp:txXfrm>
    </dsp:sp>
    <dsp:sp modelId="{B7E5CD63-1AD5-4155-BD64-DBFFFA802FE9}">
      <dsp:nvSpPr>
        <dsp:cNvPr id="0" name=""/>
        <dsp:cNvSpPr/>
      </dsp:nvSpPr>
      <dsp:spPr>
        <a:xfrm>
          <a:off x="4133411" y="2405634"/>
          <a:ext cx="877176" cy="762762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EEEBCF-5051-410D-B76D-81350A75877A}">
      <dsp:nvSpPr>
        <dsp:cNvPr id="0" name=""/>
        <dsp:cNvSpPr/>
      </dsp:nvSpPr>
      <dsp:spPr>
        <a:xfrm rot="10800000">
          <a:off x="4133411" y="2699003"/>
          <a:ext cx="877176" cy="762762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14C4AE-DD5F-495F-8AB4-2A88A66488F9}">
      <dsp:nvSpPr>
        <dsp:cNvPr id="0" name=""/>
        <dsp:cNvSpPr/>
      </dsp:nvSpPr>
      <dsp:spPr>
        <a:xfrm>
          <a:off x="496671" y="1360170"/>
          <a:ext cx="3168876" cy="26136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47625" rIns="47625" bIns="476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Strong partnership with Perkins College of Education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Implementation of CCRS</a:t>
          </a:r>
          <a:endParaRPr lang="en-US" sz="2500" kern="1200" dirty="0"/>
        </a:p>
      </dsp:txBody>
      <dsp:txXfrm>
        <a:off x="556819" y="1420318"/>
        <a:ext cx="3048580" cy="1933294"/>
      </dsp:txXfrm>
    </dsp:sp>
    <dsp:sp modelId="{DAF86FD9-25C8-48D5-893A-9BF40E129003}">
      <dsp:nvSpPr>
        <dsp:cNvPr id="0" name=""/>
        <dsp:cNvSpPr/>
      </dsp:nvSpPr>
      <dsp:spPr>
        <a:xfrm>
          <a:off x="2682522" y="3668528"/>
          <a:ext cx="3330943" cy="3330943"/>
        </a:xfrm>
        <a:prstGeom prst="leftCircularArrow">
          <a:avLst>
            <a:gd name="adj1" fmla="val 2666"/>
            <a:gd name="adj2" fmla="val 324382"/>
            <a:gd name="adj3" fmla="val 2099892"/>
            <a:gd name="adj4" fmla="val 9024489"/>
            <a:gd name="adj5" fmla="val 311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C34611-0D15-4CE3-9E22-0F1AF8243049}">
      <dsp:nvSpPr>
        <dsp:cNvPr id="0" name=""/>
        <dsp:cNvSpPr/>
      </dsp:nvSpPr>
      <dsp:spPr>
        <a:xfrm>
          <a:off x="1200866" y="3413759"/>
          <a:ext cx="2816778" cy="11201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STEPS Grant</a:t>
          </a:r>
          <a:endParaRPr lang="en-US" sz="3600" kern="1200" dirty="0"/>
        </a:p>
      </dsp:txBody>
      <dsp:txXfrm>
        <a:off x="1233674" y="3446567"/>
        <a:ext cx="2751162" cy="1054524"/>
      </dsp:txXfrm>
    </dsp:sp>
    <dsp:sp modelId="{2481F747-69D9-49A5-B81B-2A0C00091FFD}">
      <dsp:nvSpPr>
        <dsp:cNvPr id="0" name=""/>
        <dsp:cNvSpPr/>
      </dsp:nvSpPr>
      <dsp:spPr>
        <a:xfrm>
          <a:off x="4440555" y="1360170"/>
          <a:ext cx="3168876" cy="26136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47625" rIns="47625" bIns="476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err="1" smtClean="0"/>
            <a:t>iMAS</a:t>
          </a:r>
          <a:r>
            <a:rPr lang="en-US" sz="2500" kern="1200" dirty="0" smtClean="0"/>
            <a:t> Academy 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SMASH Camp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STEM Days</a:t>
          </a:r>
          <a:endParaRPr lang="en-US" sz="2500" kern="1200" dirty="0"/>
        </a:p>
      </dsp:txBody>
      <dsp:txXfrm>
        <a:off x="4500703" y="1980388"/>
        <a:ext cx="3048580" cy="1933294"/>
      </dsp:txXfrm>
    </dsp:sp>
    <dsp:sp modelId="{9E78D16A-6B16-48B0-8733-A60CAE9C0E31}">
      <dsp:nvSpPr>
        <dsp:cNvPr id="0" name=""/>
        <dsp:cNvSpPr/>
      </dsp:nvSpPr>
      <dsp:spPr>
        <a:xfrm>
          <a:off x="5144749" y="800099"/>
          <a:ext cx="2816778" cy="11201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STEM Outreach</a:t>
          </a:r>
          <a:endParaRPr lang="en-US" sz="3600" kern="1200" dirty="0"/>
        </a:p>
      </dsp:txBody>
      <dsp:txXfrm>
        <a:off x="5177557" y="832907"/>
        <a:ext cx="2751162" cy="105452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CEAFC1-8969-4DD5-B907-152B515A1342}">
      <dsp:nvSpPr>
        <dsp:cNvPr id="0" name=""/>
        <dsp:cNvSpPr/>
      </dsp:nvSpPr>
      <dsp:spPr>
        <a:xfrm rot="16200000">
          <a:off x="704850" y="-704850"/>
          <a:ext cx="2400300" cy="3810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17 STEM Undergrads shadow STEM master teachers</a:t>
          </a:r>
          <a:endParaRPr lang="en-US" sz="2900" kern="1200" dirty="0"/>
        </a:p>
      </dsp:txBody>
      <dsp:txXfrm rot="5400000">
        <a:off x="0" y="0"/>
        <a:ext cx="3810000" cy="1800225"/>
      </dsp:txXfrm>
    </dsp:sp>
    <dsp:sp modelId="{C6CB4EEC-411F-404D-B60D-BEACA2F0DAEA}">
      <dsp:nvSpPr>
        <dsp:cNvPr id="0" name=""/>
        <dsp:cNvSpPr/>
      </dsp:nvSpPr>
      <dsp:spPr>
        <a:xfrm>
          <a:off x="3810000" y="0"/>
          <a:ext cx="3810000" cy="24003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900" kern="1200" dirty="0" smtClean="0"/>
            <a:t>14 CAMT Sessions led by Master Teaching Fellows</a:t>
          </a:r>
          <a:endParaRPr lang="en-US" sz="2900" kern="1200" dirty="0"/>
        </a:p>
      </dsp:txBody>
      <dsp:txXfrm>
        <a:off x="3810000" y="0"/>
        <a:ext cx="3810000" cy="1800225"/>
      </dsp:txXfrm>
    </dsp:sp>
    <dsp:sp modelId="{2F783644-499F-429B-83DE-DB9BF3EBB675}">
      <dsp:nvSpPr>
        <dsp:cNvPr id="0" name=""/>
        <dsp:cNvSpPr/>
      </dsp:nvSpPr>
      <dsp:spPr>
        <a:xfrm rot="10800000">
          <a:off x="0" y="2400300"/>
          <a:ext cx="3810000" cy="24003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900" kern="1200" smtClean="0"/>
            <a:t>12 </a:t>
          </a:r>
          <a:r>
            <a:rPr lang="en-US" sz="2900" kern="1200" dirty="0" smtClean="0"/>
            <a:t>STEM Undergrads mentor HS students at NASA</a:t>
          </a:r>
          <a:endParaRPr lang="en-US" sz="2900" kern="1200" dirty="0"/>
        </a:p>
      </dsp:txBody>
      <dsp:txXfrm rot="10800000">
        <a:off x="0" y="3000374"/>
        <a:ext cx="3810000" cy="1800225"/>
      </dsp:txXfrm>
    </dsp:sp>
    <dsp:sp modelId="{32CF1CD5-6930-4F4E-BE6E-10FDDDA04497}">
      <dsp:nvSpPr>
        <dsp:cNvPr id="0" name=""/>
        <dsp:cNvSpPr/>
      </dsp:nvSpPr>
      <dsp:spPr>
        <a:xfrm rot="5400000">
          <a:off x="4514850" y="1695450"/>
          <a:ext cx="2400300" cy="3810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24 Master Teaching Fellows complete leadership training</a:t>
          </a:r>
          <a:endParaRPr lang="en-US" sz="2900" kern="1200" dirty="0"/>
        </a:p>
      </dsp:txBody>
      <dsp:txXfrm rot="-5400000">
        <a:off x="3810000" y="3000374"/>
        <a:ext cx="3810000" cy="1800225"/>
      </dsp:txXfrm>
    </dsp:sp>
    <dsp:sp modelId="{F0B8CDFA-3183-4AFE-8E02-0C981066988F}">
      <dsp:nvSpPr>
        <dsp:cNvPr id="0" name=""/>
        <dsp:cNvSpPr/>
      </dsp:nvSpPr>
      <dsp:spPr>
        <a:xfrm>
          <a:off x="2667000" y="1800224"/>
          <a:ext cx="2286000" cy="1200150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Via NSF-funded  Projects</a:t>
          </a:r>
          <a:endParaRPr lang="en-US" sz="2400" b="1" kern="1200" dirty="0"/>
        </a:p>
      </dsp:txBody>
      <dsp:txXfrm>
        <a:off x="2725586" y="1858810"/>
        <a:ext cx="2168828" cy="108297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31EF40-B1E4-4E9D-B2EF-1B626B7CC980}">
      <dsp:nvSpPr>
        <dsp:cNvPr id="0" name=""/>
        <dsp:cNvSpPr/>
      </dsp:nvSpPr>
      <dsp:spPr>
        <a:xfrm>
          <a:off x="3638790" y="1946910"/>
          <a:ext cx="1847606" cy="16687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1" kern="1200" dirty="0" smtClean="0"/>
            <a:t>CoSM Assessment Protocol</a:t>
          </a:r>
          <a:endParaRPr lang="en-US" sz="2400" b="1" i="1" kern="1200" dirty="0"/>
        </a:p>
      </dsp:txBody>
      <dsp:txXfrm>
        <a:off x="3720253" y="2028373"/>
        <a:ext cx="1684680" cy="1505854"/>
      </dsp:txXfrm>
    </dsp:sp>
    <dsp:sp modelId="{2653D2F5-D363-4190-818C-23C52F84F78F}">
      <dsp:nvSpPr>
        <dsp:cNvPr id="0" name=""/>
        <dsp:cNvSpPr/>
      </dsp:nvSpPr>
      <dsp:spPr>
        <a:xfrm rot="16250598">
          <a:off x="4316691" y="1684897"/>
          <a:ext cx="52408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2408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0161C6-D0D6-4C6D-A1C2-792A3716063E}">
      <dsp:nvSpPr>
        <dsp:cNvPr id="0" name=""/>
        <dsp:cNvSpPr/>
      </dsp:nvSpPr>
      <dsp:spPr>
        <a:xfrm>
          <a:off x="3581407" y="304803"/>
          <a:ext cx="2018821" cy="11180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Streamlined &amp; Efficient</a:t>
          </a:r>
          <a:endParaRPr lang="en-US" sz="2200" kern="1200" dirty="0"/>
        </a:p>
      </dsp:txBody>
      <dsp:txXfrm>
        <a:off x="3635987" y="359383"/>
        <a:ext cx="1909661" cy="1008922"/>
      </dsp:txXfrm>
    </dsp:sp>
    <dsp:sp modelId="{D60487D1-5B53-4E40-A0A9-79F85D6DD1DB}">
      <dsp:nvSpPr>
        <dsp:cNvPr id="0" name=""/>
        <dsp:cNvSpPr/>
      </dsp:nvSpPr>
      <dsp:spPr>
        <a:xfrm rot="21582558">
          <a:off x="5486393" y="2775259"/>
          <a:ext cx="53340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3340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C242F8-951A-4040-B053-8BB42D9644E6}">
      <dsp:nvSpPr>
        <dsp:cNvPr id="0" name=""/>
        <dsp:cNvSpPr/>
      </dsp:nvSpPr>
      <dsp:spPr>
        <a:xfrm>
          <a:off x="6019799" y="2209804"/>
          <a:ext cx="1994860" cy="11180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Aligns college units under college goals</a:t>
          </a:r>
          <a:endParaRPr lang="en-US" sz="2200" kern="1200" dirty="0"/>
        </a:p>
      </dsp:txBody>
      <dsp:txXfrm>
        <a:off x="6074379" y="2264384"/>
        <a:ext cx="1885700" cy="1008922"/>
      </dsp:txXfrm>
    </dsp:sp>
    <dsp:sp modelId="{3A6D04E5-0469-4D3E-A6EE-ED67A47E700C}">
      <dsp:nvSpPr>
        <dsp:cNvPr id="0" name=""/>
        <dsp:cNvSpPr/>
      </dsp:nvSpPr>
      <dsp:spPr>
        <a:xfrm rot="5365818">
          <a:off x="4323799" y="3865250"/>
          <a:ext cx="49914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9914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0FF94A-A1B8-4164-8BDC-78A7CD2B4090}">
      <dsp:nvSpPr>
        <dsp:cNvPr id="0" name=""/>
        <dsp:cNvSpPr/>
      </dsp:nvSpPr>
      <dsp:spPr>
        <a:xfrm>
          <a:off x="3581405" y="4114811"/>
          <a:ext cx="2000014" cy="11180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Addresses what we care about</a:t>
          </a:r>
          <a:endParaRPr lang="en-US" sz="2200" kern="1200" dirty="0"/>
        </a:p>
      </dsp:txBody>
      <dsp:txXfrm>
        <a:off x="3635985" y="4169391"/>
        <a:ext cx="1890854" cy="1008922"/>
      </dsp:txXfrm>
    </dsp:sp>
    <dsp:sp modelId="{FC33651C-4ED6-4EB8-B2FC-9DD8633287BB}">
      <dsp:nvSpPr>
        <dsp:cNvPr id="0" name=""/>
        <dsp:cNvSpPr/>
      </dsp:nvSpPr>
      <dsp:spPr>
        <a:xfrm rot="10817550">
          <a:off x="3100237" y="2775209"/>
          <a:ext cx="53855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3855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4B10BD-E88D-4262-AB98-4B2631FDB838}">
      <dsp:nvSpPr>
        <dsp:cNvPr id="0" name=""/>
        <dsp:cNvSpPr/>
      </dsp:nvSpPr>
      <dsp:spPr>
        <a:xfrm>
          <a:off x="1143003" y="2209797"/>
          <a:ext cx="1957237" cy="11180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Evaluates core, program, and unit objectives</a:t>
          </a:r>
          <a:endParaRPr lang="en-US" sz="2200" kern="1200" dirty="0"/>
        </a:p>
      </dsp:txBody>
      <dsp:txXfrm>
        <a:off x="1197583" y="2264377"/>
        <a:ext cx="1848077" cy="10089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02F2092-A3F4-40AC-BA19-3B96269B37E5}" type="datetimeFigureOut">
              <a:rPr lang="en-US" smtClean="0"/>
              <a:pPr/>
              <a:t>6/17/2013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E8A12D2-5FEA-448D-BE6F-D28BF587C2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9859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01E03B8-5A23-4699-B02B-4CD7BEB20B9C}" type="datetimeFigureOut">
              <a:rPr lang="en-US" smtClean="0"/>
              <a:pPr/>
              <a:t>6/17/2013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FD315EE-F39E-417B-A9FC-A9AD9B057D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904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315EE-F39E-417B-A9FC-A9AD9B057D09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315EE-F39E-417B-A9FC-A9AD9B057D09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1377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315EE-F39E-417B-A9FC-A9AD9B057D09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2175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315EE-F39E-417B-A9FC-A9AD9B057D09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3491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315EE-F39E-417B-A9FC-A9AD9B057D09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4623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315EE-F39E-417B-A9FC-A9AD9B057D09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4623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315EE-F39E-417B-A9FC-A9AD9B057D09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3013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315EE-F39E-417B-A9FC-A9AD9B057D09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7314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315EE-F39E-417B-A9FC-A9AD9B057D09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8335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315EE-F39E-417B-A9FC-A9AD9B057D09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9404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315EE-F39E-417B-A9FC-A9AD9B057D09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048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315EE-F39E-417B-A9FC-A9AD9B057D09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315EE-F39E-417B-A9FC-A9AD9B057D09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5168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315EE-F39E-417B-A9FC-A9AD9B057D09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0807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315EE-F39E-417B-A9FC-A9AD9B057D09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6218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315EE-F39E-417B-A9FC-A9AD9B057D09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7184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315EE-F39E-417B-A9FC-A9AD9B057D09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636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315EE-F39E-417B-A9FC-A9AD9B057D09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5641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315EE-F39E-417B-A9FC-A9AD9B057D09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3464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315EE-F39E-417B-A9FC-A9AD9B057D09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7861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315EE-F39E-417B-A9FC-A9AD9B057D09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6251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315EE-F39E-417B-A9FC-A9AD9B057D09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505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315EE-F39E-417B-A9FC-A9AD9B057D09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315EE-F39E-417B-A9FC-A9AD9B057D09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14734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315EE-F39E-417B-A9FC-A9AD9B057D09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59947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315EE-F39E-417B-A9FC-A9AD9B057D09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09804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315EE-F39E-417B-A9FC-A9AD9B057D09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81465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315EE-F39E-417B-A9FC-A9AD9B057D09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07616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315EE-F39E-417B-A9FC-A9AD9B057D09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21721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58A7-ACA8-4C4B-B38B-811AF2291EFA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61375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315EE-F39E-417B-A9FC-A9AD9B057D09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66350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315EE-F39E-417B-A9FC-A9AD9B057D09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94499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315EE-F39E-417B-A9FC-A9AD9B057D09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831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315EE-F39E-417B-A9FC-A9AD9B057D09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315EE-F39E-417B-A9FC-A9AD9B057D09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8767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315EE-F39E-417B-A9FC-A9AD9B057D09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16021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315EE-F39E-417B-A9FC-A9AD9B057D09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43364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315EE-F39E-417B-A9FC-A9AD9B057D09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7438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315EE-F39E-417B-A9FC-A9AD9B057D09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315EE-F39E-417B-A9FC-A9AD9B057D09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5069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315EE-F39E-417B-A9FC-A9AD9B057D09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8399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315EE-F39E-417B-A9FC-A9AD9B057D09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8957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315EE-F39E-417B-A9FC-A9AD9B057D09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137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791200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651A1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>
              <a:lumMod val="9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651A1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2" descr="sfa_tx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077200" y="5791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11" name="Rectangle 10"/>
          <p:cNvSpPr/>
          <p:nvPr/>
        </p:nvSpPr>
        <p:spPr>
          <a:xfrm>
            <a:off x="1087348" y="5867400"/>
            <a:ext cx="7010400" cy="9144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71600" y="6100365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030A0">
                    <a:lumMod val="75000"/>
                  </a:srgbClr>
                </a:solidFill>
                <a:latin typeface="Lucida Calligraphy" pitchFamily="66" charset="0"/>
              </a:rPr>
              <a:t>College of Sciences and Mathematics</a:t>
            </a:r>
            <a:endParaRPr lang="en-US" b="1" dirty="0">
              <a:solidFill>
                <a:srgbClr val="7030A0">
                  <a:lumMod val="75000"/>
                </a:srgbClr>
              </a:solidFill>
              <a:latin typeface="Lucida Calligraphy" pitchFamily="66" charset="0"/>
            </a:endParaRPr>
          </a:p>
        </p:txBody>
      </p:sp>
      <p:pic>
        <p:nvPicPr>
          <p:cNvPr id="9" name="Picture 2" descr="sfa_tx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2400" y="5867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ContrastingRightFacing" fov="5100000">
              <a:rot lat="0" lon="195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>
              <a:lumMod val="9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5.jpeg"/><Relationship Id="rId4" Type="http://schemas.microsoft.com/office/2007/relationships/hdphoto" Target="../media/hdphoto1.wdp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b="1" cap="none" dirty="0" smtClean="0"/>
              <a:t>Academic Advising </a:t>
            </a:r>
            <a:br>
              <a:rPr lang="en-US" b="1" cap="none" dirty="0" smtClean="0"/>
            </a:br>
            <a:r>
              <a:rPr lang="en-US" b="1" cap="none" dirty="0" smtClean="0"/>
              <a:t>and Student Services Center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7239000" cy="4525963"/>
          </a:xfrm>
        </p:spPr>
        <p:txBody>
          <a:bodyPr/>
          <a:lstStyle/>
          <a:p>
            <a:r>
              <a:rPr lang="en-US" dirty="0" smtClean="0"/>
              <a:t>Advising and Career Counseling</a:t>
            </a:r>
          </a:p>
          <a:p>
            <a:r>
              <a:rPr lang="en-US" dirty="0" smtClean="0"/>
              <a:t>Degree Plans</a:t>
            </a:r>
          </a:p>
          <a:p>
            <a:r>
              <a:rPr lang="en-US" dirty="0" smtClean="0"/>
              <a:t>Major Changes</a:t>
            </a:r>
          </a:p>
          <a:p>
            <a:r>
              <a:rPr lang="en-US" dirty="0" smtClean="0"/>
              <a:t>Graduation Plans</a:t>
            </a:r>
          </a:p>
          <a:p>
            <a:r>
              <a:rPr lang="en-US" dirty="0" smtClean="0"/>
              <a:t>Late Adds and Reinstatement</a:t>
            </a:r>
          </a:p>
          <a:p>
            <a:r>
              <a:rPr lang="en-US" dirty="0" smtClean="0"/>
              <a:t>Resource Room</a:t>
            </a:r>
          </a:p>
          <a:p>
            <a:pPr lvl="2"/>
            <a:r>
              <a:rPr lang="en-US" dirty="0" smtClean="0"/>
              <a:t>Room 127</a:t>
            </a:r>
          </a:p>
        </p:txBody>
      </p:sp>
      <p:pic>
        <p:nvPicPr>
          <p:cNvPr id="20484" name="Picture 4" descr="http://cosm.sfasu.edu/uploads/AdvisingCenter1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5791200" y="2438400"/>
            <a:ext cx="3188073" cy="238229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00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00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00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000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000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000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000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838200"/>
            <a:ext cx="6400800" cy="4572000"/>
          </a:xfrm>
        </p:spPr>
        <p:txBody>
          <a:bodyPr>
            <a:normAutofit/>
          </a:bodyPr>
          <a:lstStyle/>
          <a:p>
            <a:r>
              <a:rPr lang="en-US" sz="8000" b="1" i="1" dirty="0" smtClean="0"/>
              <a:t>Welcome Back! </a:t>
            </a:r>
          </a:p>
          <a:p>
            <a:r>
              <a:rPr lang="en-US" sz="8000" b="1" i="1" dirty="0" smtClean="0"/>
              <a:t>Fall </a:t>
            </a:r>
            <a:r>
              <a:rPr lang="en-US" sz="8000" b="1" i="1" dirty="0" smtClean="0"/>
              <a:t>2013</a:t>
            </a:r>
            <a:endParaRPr lang="en-US" sz="8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 </a:t>
            </a:r>
            <a:r>
              <a:rPr lang="en-US" b="1" i="1" dirty="0" smtClean="0"/>
              <a:t>Introductions by Departments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087" y="1295400"/>
            <a:ext cx="8827827" cy="5562600"/>
          </a:xfrm>
        </p:spPr>
        <p:txBody>
          <a:bodyPr>
            <a:normAutofit/>
          </a:bodyPr>
          <a:lstStyle/>
          <a:p>
            <a:r>
              <a:rPr lang="en-US" dirty="0" smtClean="0"/>
              <a:t>Biology – Dr. Dennis Gravatt</a:t>
            </a:r>
          </a:p>
          <a:p>
            <a:endParaRPr lang="en-US" sz="600" dirty="0" smtClean="0"/>
          </a:p>
          <a:p>
            <a:r>
              <a:rPr lang="en-US" dirty="0" smtClean="0"/>
              <a:t>Chemistry and Biochemistry – Dr. Michael Janusa</a:t>
            </a:r>
          </a:p>
          <a:p>
            <a:endParaRPr lang="en-US" sz="600" dirty="0" smtClean="0"/>
          </a:p>
          <a:p>
            <a:r>
              <a:rPr lang="en-US" dirty="0" smtClean="0"/>
              <a:t>Geology – Dr. Kenneth Farrish</a:t>
            </a:r>
          </a:p>
          <a:p>
            <a:endParaRPr lang="en-US" sz="600" dirty="0" smtClean="0"/>
          </a:p>
          <a:p>
            <a:endParaRPr lang="en-US" sz="100" dirty="0" smtClean="0"/>
          </a:p>
          <a:p>
            <a:r>
              <a:rPr lang="en-US" dirty="0" smtClean="0"/>
              <a:t>Mathematics and Statistics – Dr. Debbie Pace</a:t>
            </a:r>
          </a:p>
          <a:p>
            <a:endParaRPr lang="en-US" sz="600" dirty="0" smtClean="0"/>
          </a:p>
          <a:p>
            <a:r>
              <a:rPr lang="en-US" dirty="0" smtClean="0"/>
              <a:t>Nursing – Dr. Glenda Walker</a:t>
            </a:r>
          </a:p>
          <a:p>
            <a:endParaRPr lang="en-US" sz="600" dirty="0" smtClean="0"/>
          </a:p>
          <a:p>
            <a:r>
              <a:rPr lang="en-US" dirty="0"/>
              <a:t>Physics and Astronomy – Dr. Harry Downing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b="1" i="1" dirty="0" smtClean="0"/>
              <a:t>Congratulations!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486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>
                <a:solidFill>
                  <a:srgbClr val="FFFF00"/>
                </a:solidFill>
              </a:rPr>
              <a:t>Promotion to Professor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dirty="0" smtClean="0"/>
              <a:t>Dr. Lesa Beverly – Mathematics and Statistics</a:t>
            </a:r>
          </a:p>
          <a:p>
            <a:endParaRPr lang="en-US" sz="1100" dirty="0" smtClean="0"/>
          </a:p>
          <a:p>
            <a:r>
              <a:rPr lang="en-US" dirty="0" smtClean="0"/>
              <a:t>Dr. Roy Joe Harris – Mathematics and Statistics</a:t>
            </a:r>
          </a:p>
          <a:p>
            <a:endParaRPr lang="en-US" sz="1400" dirty="0" smtClean="0"/>
          </a:p>
          <a:p>
            <a:r>
              <a:rPr lang="en-US" dirty="0" smtClean="0"/>
              <a:t>Dr. Sarah Stovall – Mathematics and Statistics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1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b="1" cap="none" dirty="0" smtClean="0"/>
              <a:t>Academic Advising Center </a:t>
            </a:r>
            <a:br>
              <a:rPr lang="en-US" b="1" cap="none" dirty="0" smtClean="0"/>
            </a:br>
            <a:r>
              <a:rPr lang="en-US" b="1" cap="none" dirty="0" smtClean="0"/>
              <a:t>Activities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7239000" cy="4525963"/>
          </a:xfrm>
        </p:spPr>
        <p:txBody>
          <a:bodyPr/>
          <a:lstStyle/>
          <a:p>
            <a:r>
              <a:rPr lang="en-US" dirty="0" smtClean="0"/>
              <a:t>Hosted a TEXAAN Conference</a:t>
            </a:r>
          </a:p>
          <a:p>
            <a:r>
              <a:rPr lang="en-US" dirty="0" smtClean="0"/>
              <a:t>NACADA Conference</a:t>
            </a:r>
          </a:p>
          <a:p>
            <a:r>
              <a:rPr lang="en-US" dirty="0" smtClean="0"/>
              <a:t>STEM Major’s Fair</a:t>
            </a:r>
          </a:p>
          <a:p>
            <a:r>
              <a:rPr lang="en-US" dirty="0" smtClean="0"/>
              <a:t>Summer Orientation</a:t>
            </a:r>
          </a:p>
          <a:p>
            <a:r>
              <a:rPr lang="en-US" dirty="0" smtClean="0"/>
              <a:t>Showcase </a:t>
            </a:r>
            <a:r>
              <a:rPr lang="en-US" dirty="0" smtClean="0"/>
              <a:t>Saturday</a:t>
            </a:r>
          </a:p>
          <a:p>
            <a:r>
              <a:rPr lang="en-US" dirty="0" smtClean="0"/>
              <a:t>Convocation</a:t>
            </a:r>
          </a:p>
          <a:p>
            <a:pPr lvl="1"/>
            <a:r>
              <a:rPr lang="en-US" dirty="0" smtClean="0"/>
              <a:t>September 5</a:t>
            </a:r>
            <a:r>
              <a:rPr lang="en-US" baseline="30000" dirty="0" smtClean="0"/>
              <a:t>th</a:t>
            </a:r>
            <a:r>
              <a:rPr lang="en-US" dirty="0" smtClean="0"/>
              <a:t> @ 4:30pm</a:t>
            </a:r>
            <a:endParaRPr lang="en-US" dirty="0" smtClean="0"/>
          </a:p>
        </p:txBody>
      </p:sp>
      <p:pic>
        <p:nvPicPr>
          <p:cNvPr id="20484" name="Picture 4" descr="http://cosm.sfasu.edu/uploads/AdvisingCenter1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5105400" y="2387600"/>
            <a:ext cx="3734173" cy="279037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b="1" i="1" dirty="0" smtClean="0"/>
              <a:t>Congratulations!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371600"/>
            <a:ext cx="8610600" cy="548640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4000" dirty="0" smtClean="0">
                <a:solidFill>
                  <a:srgbClr val="FFFF00"/>
                </a:solidFill>
              </a:rPr>
              <a:t>Tenure and Promotion to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dirty="0" smtClean="0">
                <a:solidFill>
                  <a:srgbClr val="FFFF00"/>
                </a:solidFill>
              </a:rPr>
              <a:t>Associate Professor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dirty="0"/>
              <a:t>Dr. Brian Beavers – Mathematics and Statistics</a:t>
            </a:r>
          </a:p>
          <a:p>
            <a:r>
              <a:rPr lang="en-US" dirty="0"/>
              <a:t>Dr. Jeremy </a:t>
            </a:r>
            <a:r>
              <a:rPr lang="en-US" dirty="0" err="1"/>
              <a:t>Becnel</a:t>
            </a:r>
            <a:r>
              <a:rPr lang="en-US" dirty="0"/>
              <a:t> – Mathematics and </a:t>
            </a:r>
            <a:r>
              <a:rPr lang="en-US" dirty="0" smtClean="0"/>
              <a:t>Statistics</a:t>
            </a:r>
          </a:p>
          <a:p>
            <a:r>
              <a:rPr lang="en-US" dirty="0" smtClean="0"/>
              <a:t>Dr. Wesley Brown – Geology </a:t>
            </a:r>
            <a:endParaRPr lang="en-US" dirty="0"/>
          </a:p>
          <a:p>
            <a:r>
              <a:rPr lang="en-US" dirty="0"/>
              <a:t>Dr. Matthew Kwiatkowski – Biology </a:t>
            </a:r>
          </a:p>
          <a:p>
            <a:r>
              <a:rPr lang="en-US" dirty="0"/>
              <a:t>Dr. </a:t>
            </a:r>
            <a:r>
              <a:rPr lang="en-US" dirty="0" err="1"/>
              <a:t>Kefa</a:t>
            </a:r>
            <a:r>
              <a:rPr lang="en-US" dirty="0"/>
              <a:t> </a:t>
            </a:r>
            <a:r>
              <a:rPr lang="en-US" dirty="0" err="1"/>
              <a:t>Onchoke</a:t>
            </a:r>
            <a:r>
              <a:rPr lang="en-US" dirty="0"/>
              <a:t> – Chemistry and Biochemistry</a:t>
            </a:r>
          </a:p>
          <a:p>
            <a:r>
              <a:rPr lang="en-US" dirty="0"/>
              <a:t>Dr. Kent Riggs – Mathematics and Statistics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5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b="1" i="1" dirty="0" smtClean="0"/>
              <a:t>Congratulations!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371600"/>
            <a:ext cx="8610600" cy="5486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rgbClr val="FFFF00"/>
                </a:solidFill>
              </a:rPr>
              <a:t>College Teaching Excellence Award 2012</a:t>
            </a:r>
          </a:p>
          <a:p>
            <a:pPr marL="0" indent="0" algn="ctr">
              <a:buNone/>
            </a:pPr>
            <a:r>
              <a:rPr lang="en-US" sz="4400" dirty="0"/>
              <a:t>Dr. Clint Richardson</a:t>
            </a:r>
          </a:p>
          <a:p>
            <a:pPr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4000" dirty="0">
                <a:solidFill>
                  <a:srgbClr val="FFFF00"/>
                </a:solidFill>
              </a:rPr>
              <a:t>SFA Alumni 2012 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rgbClr val="FFFF00"/>
                </a:solidFill>
              </a:rPr>
              <a:t>Distinguished Professor Award </a:t>
            </a:r>
          </a:p>
          <a:p>
            <a:pPr marL="0" indent="0" algn="ctr">
              <a:buNone/>
            </a:pPr>
            <a:r>
              <a:rPr lang="en-US" sz="4400" dirty="0"/>
              <a:t>Dr. Bill Clark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47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2239962"/>
          </a:xfrm>
        </p:spPr>
        <p:txBody>
          <a:bodyPr>
            <a:normAutofit/>
          </a:bodyPr>
          <a:lstStyle/>
          <a:p>
            <a:r>
              <a:rPr lang="en-US" b="1" i="1" dirty="0" smtClean="0"/>
              <a:t>Faculty Research Grants</a:t>
            </a:r>
            <a:br>
              <a:rPr lang="en-US" b="1" i="1" dirty="0" smtClean="0"/>
            </a:br>
            <a:r>
              <a:rPr lang="en-US" sz="2800" b="1" i="1" dirty="0" smtClean="0">
                <a:solidFill>
                  <a:srgbClr val="FFFF00"/>
                </a:solidFill>
              </a:rPr>
              <a:t>funded by </a:t>
            </a:r>
            <a:br>
              <a:rPr lang="en-US" sz="2800" b="1" i="1" dirty="0" smtClean="0">
                <a:solidFill>
                  <a:srgbClr val="FFFF00"/>
                </a:solidFill>
              </a:rPr>
            </a:br>
            <a:r>
              <a:rPr lang="en-US" sz="3100" b="1" i="1" dirty="0" smtClean="0">
                <a:solidFill>
                  <a:srgbClr val="FFFF00"/>
                </a:solidFill>
              </a:rPr>
              <a:t>SFA Office of Research &amp; Grant Sponsored Programs</a:t>
            </a:r>
            <a:endParaRPr lang="en-US" sz="3100" b="1" i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2362200"/>
            <a:ext cx="8305800" cy="2819400"/>
          </a:xfrm>
        </p:spPr>
        <p:txBody>
          <a:bodyPr>
            <a:noAutofit/>
          </a:bodyPr>
          <a:lstStyle/>
          <a:p>
            <a:r>
              <a:rPr lang="en-US" dirty="0" smtClean="0"/>
              <a:t>Dr. Jane Long – Mathematics and Statistics</a:t>
            </a:r>
          </a:p>
          <a:p>
            <a:r>
              <a:rPr lang="en-US" dirty="0" smtClean="0"/>
              <a:t>Dr. Sarah Canterberry – Biology</a:t>
            </a:r>
          </a:p>
          <a:p>
            <a:r>
              <a:rPr lang="en-US" dirty="0" smtClean="0"/>
              <a:t>Dr. Kevin Stafford – Geology</a:t>
            </a:r>
          </a:p>
          <a:p>
            <a:r>
              <a:rPr lang="en-US" dirty="0" smtClean="0"/>
              <a:t>Dr. Alyx Frantzen – Chemistry and Biochemistry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29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9438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 b="1" i="1" dirty="0" smtClean="0"/>
              <a:t>Faculty Research Engagement Grants </a:t>
            </a:r>
            <a:br>
              <a:rPr lang="en-US" b="1" i="1" dirty="0" smtClean="0"/>
            </a:br>
            <a:r>
              <a:rPr lang="en-US" sz="3100" b="1" i="1" dirty="0" smtClean="0">
                <a:solidFill>
                  <a:srgbClr val="FFFF00"/>
                </a:solidFill>
              </a:rPr>
              <a:t>funded by</a:t>
            </a: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sz="3600" b="1" i="1" dirty="0" smtClean="0">
                <a:solidFill>
                  <a:srgbClr val="FFFF00"/>
                </a:solidFill>
              </a:rPr>
              <a:t>STEM Research and Learning Center</a:t>
            </a:r>
            <a:endParaRPr lang="en-US" b="1" i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97100"/>
            <a:ext cx="4572000" cy="5181600"/>
          </a:xfrm>
        </p:spPr>
        <p:txBody>
          <a:bodyPr>
            <a:normAutofit/>
          </a:bodyPr>
          <a:lstStyle/>
          <a:p>
            <a:r>
              <a:rPr lang="en-US" sz="3600" dirty="0"/>
              <a:t>Dr. Dan </a:t>
            </a:r>
            <a:r>
              <a:rPr lang="en-US" sz="3600" dirty="0" err="1" smtClean="0"/>
              <a:t>Bruton</a:t>
            </a:r>
            <a:endParaRPr lang="en-US" sz="3600" dirty="0" smtClean="0"/>
          </a:p>
          <a:p>
            <a:r>
              <a:rPr lang="en-US" sz="3600" dirty="0" smtClean="0"/>
              <a:t>Dr</a:t>
            </a:r>
            <a:r>
              <a:rPr lang="en-US" sz="3600" dirty="0"/>
              <a:t>. Brent Burt </a:t>
            </a:r>
          </a:p>
          <a:p>
            <a:r>
              <a:rPr lang="en-US" sz="3600" dirty="0" smtClean="0"/>
              <a:t>Dr. Alyx Frantzen </a:t>
            </a:r>
          </a:p>
          <a:p>
            <a:r>
              <a:rPr lang="en-US" sz="3600" dirty="0"/>
              <a:t>Dr. Matt Kwiatkowski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24400" y="2209800"/>
            <a:ext cx="45720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/>
              <a:t>Dr. Greg Miller </a:t>
            </a:r>
          </a:p>
          <a:p>
            <a:r>
              <a:rPr lang="en-US" sz="3600" dirty="0" smtClean="0"/>
              <a:t>Dr. Kevin Stafford</a:t>
            </a:r>
          </a:p>
          <a:p>
            <a:r>
              <a:rPr lang="en-US" sz="3600" dirty="0" smtClean="0"/>
              <a:t>Dr. James Van </a:t>
            </a:r>
            <a:r>
              <a:rPr lang="en-US" sz="3600" dirty="0" err="1" smtClean="0"/>
              <a:t>Kley</a:t>
            </a:r>
            <a:endParaRPr lang="en-US" sz="3600" dirty="0"/>
          </a:p>
        </p:txBody>
      </p:sp>
      <p:grpSp>
        <p:nvGrpSpPr>
          <p:cNvPr id="7" name="Group 6"/>
          <p:cNvGrpSpPr/>
          <p:nvPr/>
        </p:nvGrpSpPr>
        <p:grpSpPr>
          <a:xfrm>
            <a:off x="1866900" y="4857728"/>
            <a:ext cx="5410200" cy="1847872"/>
            <a:chOff x="1600200" y="4800600"/>
            <a:chExt cx="5943600" cy="2057400"/>
          </a:xfrm>
        </p:grpSpPr>
        <p:sp>
          <p:nvSpPr>
            <p:cNvPr id="6" name="Rectangle 5"/>
            <p:cNvSpPr/>
            <p:nvPr/>
          </p:nvSpPr>
          <p:spPr>
            <a:xfrm>
              <a:off x="1600200" y="4800600"/>
              <a:ext cx="5943600" cy="2057400"/>
            </a:xfrm>
            <a:prstGeom prst="rect">
              <a:avLst/>
            </a:prstGeom>
            <a:solidFill>
              <a:schemeClr val="tx1"/>
            </a:solidFill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0152" y="4953000"/>
              <a:ext cx="5123696" cy="17907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9840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417638"/>
          </a:xfrm>
        </p:spPr>
        <p:txBody>
          <a:bodyPr>
            <a:normAutofit/>
          </a:bodyPr>
          <a:lstStyle/>
          <a:p>
            <a:r>
              <a:rPr lang="en-US" b="1" i="1" dirty="0" err="1" smtClean="0"/>
              <a:t>CoSM</a:t>
            </a:r>
            <a:r>
              <a:rPr lang="en-US" b="1" i="1" dirty="0" smtClean="0"/>
              <a:t> Current External Funding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839200" cy="5257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>
                <a:solidFill>
                  <a:srgbClr val="FFFF00"/>
                </a:solidFill>
              </a:rPr>
              <a:t>New funding during 2011-12: </a:t>
            </a:r>
          </a:p>
          <a:p>
            <a:pPr marL="0" indent="0" algn="ctr">
              <a:buNone/>
            </a:pPr>
            <a:r>
              <a:rPr lang="en-US" sz="3600" dirty="0" smtClean="0"/>
              <a:t>$ 1,674,671</a:t>
            </a:r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FFFF00"/>
                </a:solidFill>
              </a:rPr>
              <a:t>Previous funding in operation: </a:t>
            </a:r>
          </a:p>
          <a:p>
            <a:pPr marL="0" indent="0" algn="ctr">
              <a:buNone/>
            </a:pPr>
            <a:r>
              <a:rPr lang="en-US" sz="3600" dirty="0" smtClean="0"/>
              <a:t>$4,069,712</a:t>
            </a:r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FFFF00"/>
                </a:solidFill>
              </a:rPr>
              <a:t>Total funding in operation: </a:t>
            </a:r>
          </a:p>
          <a:p>
            <a:pPr marL="0" indent="0" algn="ctr">
              <a:buNone/>
            </a:pPr>
            <a:r>
              <a:rPr lang="en-US" sz="3600" dirty="0" smtClean="0"/>
              <a:t>$5,744,383</a:t>
            </a:r>
          </a:p>
        </p:txBody>
      </p:sp>
    </p:spTree>
    <p:extLst>
      <p:ext uri="{BB962C8B-B14F-4D97-AF65-F5344CB8AC3E}">
        <p14:creationId xmlns:p14="http://schemas.microsoft.com/office/powerpoint/2010/main" val="296826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Updates from the College…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Academic Advising &amp; Student Services Center</a:t>
            </a:r>
          </a:p>
          <a:p>
            <a:r>
              <a:rPr lang="en-US" dirty="0" smtClean="0"/>
              <a:t>Assessment</a:t>
            </a:r>
          </a:p>
          <a:p>
            <a:r>
              <a:rPr lang="en-US" dirty="0" smtClean="0"/>
              <a:t>Pre-Health Professions Program – JAMP Camp</a:t>
            </a:r>
          </a:p>
          <a:p>
            <a:r>
              <a:rPr lang="en-US" dirty="0" smtClean="0"/>
              <a:t>Science Research Center → Discovery and Research Center</a:t>
            </a:r>
          </a:p>
          <a:p>
            <a:r>
              <a:rPr lang="en-US" dirty="0" smtClean="0"/>
              <a:t>STEM Research and Learning Center</a:t>
            </a:r>
          </a:p>
          <a:p>
            <a:r>
              <a:rPr lang="en-US" dirty="0" smtClean="0"/>
              <a:t>Statistical Consulting Center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40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Updates from the College…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Academic Advising &amp; Student Services Center</a:t>
            </a:r>
          </a:p>
          <a:p>
            <a:r>
              <a:rPr lang="en-US" dirty="0" smtClean="0"/>
              <a:t>Assessment</a:t>
            </a:r>
          </a:p>
          <a:p>
            <a:r>
              <a:rPr lang="en-US" dirty="0" smtClean="0"/>
              <a:t>Pre-Health Professions Program – JAMP Camp</a:t>
            </a:r>
          </a:p>
          <a:p>
            <a:r>
              <a:rPr lang="en-US" dirty="0" smtClean="0"/>
              <a:t>Science Research Center → Discovery and Research Center</a:t>
            </a:r>
          </a:p>
          <a:p>
            <a:r>
              <a:rPr lang="en-US" dirty="0" smtClean="0"/>
              <a:t>STEM Research and Learning Center</a:t>
            </a:r>
          </a:p>
          <a:p>
            <a:r>
              <a:rPr lang="en-US" dirty="0" smtClean="0"/>
              <a:t>Statistical Consulting Center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40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62"/>
          </a:xfrm>
        </p:spPr>
        <p:txBody>
          <a:bodyPr>
            <a:normAutofit/>
          </a:bodyPr>
          <a:lstStyle/>
          <a:p>
            <a:r>
              <a:rPr lang="en-US" b="1" i="1" dirty="0" smtClean="0"/>
              <a:t>A Message from the SFA Dean of Student Affairs – Dr. Adam Peck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2514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i="1" dirty="0" smtClean="0"/>
              <a:t>“Students Exhibiting Troubling Behavior”</a:t>
            </a:r>
            <a:endParaRPr lang="en-US" sz="5400" b="1" i="1" dirty="0"/>
          </a:p>
        </p:txBody>
      </p:sp>
    </p:spTree>
    <p:extLst>
      <p:ext uri="{BB962C8B-B14F-4D97-AF65-F5344CB8AC3E}">
        <p14:creationId xmlns:p14="http://schemas.microsoft.com/office/powerpoint/2010/main" val="236476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6172200"/>
          </a:xfrm>
        </p:spPr>
        <p:txBody>
          <a:bodyPr/>
          <a:lstStyle/>
          <a:p>
            <a:pPr marL="0" indent="0">
              <a:buNone/>
            </a:pPr>
            <a:endParaRPr lang="en-US" b="1" i="1" dirty="0" smtClean="0"/>
          </a:p>
          <a:p>
            <a:pPr marL="0" indent="0">
              <a:buNone/>
            </a:pPr>
            <a:r>
              <a:rPr lang="en-US" sz="5400" b="1" i="1" dirty="0" smtClean="0"/>
              <a:t>The </a:t>
            </a:r>
            <a:r>
              <a:rPr lang="en-US" sz="5400" b="1" i="1" dirty="0"/>
              <a:t>College at Work </a:t>
            </a:r>
            <a:r>
              <a:rPr lang="en-US" sz="5400" b="1" i="1" dirty="0" smtClean="0"/>
              <a:t>…</a:t>
            </a:r>
          </a:p>
          <a:p>
            <a:pPr marL="0" indent="0">
              <a:buNone/>
            </a:pPr>
            <a:r>
              <a:rPr lang="en-US" sz="5400" b="1" i="1" dirty="0"/>
              <a:t>	</a:t>
            </a:r>
            <a:r>
              <a:rPr lang="en-US" sz="5400" b="1" i="1" dirty="0" smtClean="0"/>
              <a:t>The Year that Was…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18125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Biology</a:t>
            </a:r>
            <a:endParaRPr lang="en-US" b="1" i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6404882"/>
              </p:ext>
            </p:extLst>
          </p:nvPr>
        </p:nvGraphicFramePr>
        <p:xfrm>
          <a:off x="457200" y="1295400"/>
          <a:ext cx="82296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8198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0" y="533400"/>
          <a:ext cx="88392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76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prstClr val="white"/>
                </a:solidFill>
              </a:rPr>
              <a:t>Academic Advising and Student Services Center Update</a:t>
            </a:r>
            <a:endParaRPr lang="en-US" sz="2400" b="1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Chemistry &amp; Biochemistry</a:t>
            </a:r>
            <a:endParaRPr lang="en-US" b="1" i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9371120"/>
              </p:ext>
            </p:extLst>
          </p:nvPr>
        </p:nvGraphicFramePr>
        <p:xfrm>
          <a:off x="400050" y="1066800"/>
          <a:ext cx="83439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0824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394"/>
            <a:ext cx="8229600" cy="954206"/>
          </a:xfrm>
        </p:spPr>
        <p:txBody>
          <a:bodyPr/>
          <a:lstStyle/>
          <a:p>
            <a:r>
              <a:rPr lang="en-US" b="1" i="1" dirty="0" smtClean="0"/>
              <a:t>Geology</a:t>
            </a:r>
            <a:endParaRPr lang="en-US" b="1" i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6699824"/>
              </p:ext>
            </p:extLst>
          </p:nvPr>
        </p:nvGraphicFramePr>
        <p:xfrm>
          <a:off x="0" y="914400"/>
          <a:ext cx="90678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2835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b="1" i="1" dirty="0" smtClean="0"/>
              <a:t>Mathematics and Statistics</a:t>
            </a:r>
            <a:endParaRPr lang="en-US" b="1" i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8942628"/>
              </p:ext>
            </p:extLst>
          </p:nvPr>
        </p:nvGraphicFramePr>
        <p:xfrm>
          <a:off x="152400" y="1295400"/>
          <a:ext cx="88392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1225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746"/>
            <a:ext cx="8229600" cy="1143000"/>
          </a:xfrm>
        </p:spPr>
        <p:txBody>
          <a:bodyPr/>
          <a:lstStyle/>
          <a:p>
            <a:r>
              <a:rPr lang="en-US" b="1" i="1" dirty="0" smtClean="0"/>
              <a:t>DeWitt School of Nursing</a:t>
            </a:r>
            <a:endParaRPr lang="en-US" b="1" i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0016198"/>
              </p:ext>
            </p:extLst>
          </p:nvPr>
        </p:nvGraphicFramePr>
        <p:xfrm>
          <a:off x="457200" y="1295400"/>
          <a:ext cx="82296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4026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b="1" i="1" dirty="0" smtClean="0"/>
              <a:t>Physics and Astronomy</a:t>
            </a:r>
            <a:endParaRPr lang="en-US" b="1" i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4153436"/>
              </p:ext>
            </p:extLst>
          </p:nvPr>
        </p:nvGraphicFramePr>
        <p:xfrm>
          <a:off x="0" y="914400"/>
          <a:ext cx="91440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2183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b="1" i="1" smtClean="0"/>
              <a:t>    Looking </a:t>
            </a:r>
            <a:r>
              <a:rPr lang="en-US" b="1" i="1" dirty="0" smtClean="0"/>
              <a:t>Ahead </a:t>
            </a:r>
            <a:r>
              <a:rPr lang="en-US" b="1" i="1" smtClean="0"/>
              <a:t>… </a:t>
            </a:r>
            <a:br>
              <a:rPr lang="en-US" b="1" i="1" smtClean="0"/>
            </a:br>
            <a:r>
              <a:rPr lang="en-US" b="1" i="1" smtClean="0"/>
              <a:t>                     The </a:t>
            </a:r>
            <a:r>
              <a:rPr lang="en-US" b="1" i="1" dirty="0" smtClean="0"/>
              <a:t>Year to Come…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 current issues in higher education?</a:t>
            </a:r>
          </a:p>
          <a:p>
            <a:pPr marL="0" indent="0">
              <a:buNone/>
            </a:pPr>
            <a:endParaRPr lang="en-US" sz="1200" dirty="0" smtClean="0"/>
          </a:p>
          <a:p>
            <a:r>
              <a:rPr lang="en-US" dirty="0" smtClean="0"/>
              <a:t>What are the current trends in higher education?</a:t>
            </a:r>
          </a:p>
          <a:p>
            <a:pPr marL="0" indent="0">
              <a:buNone/>
            </a:pPr>
            <a:endParaRPr lang="en-US" sz="1200" dirty="0" smtClean="0"/>
          </a:p>
          <a:p>
            <a:r>
              <a:rPr lang="en-US" dirty="0" smtClean="0"/>
              <a:t>What is our response from the SFA College of Sciences and Mathematics?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24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/>
              <a:t>Current Issues and Trends in Higher Education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College Readiness/Common Core State Standards</a:t>
            </a:r>
          </a:p>
          <a:p>
            <a:r>
              <a:rPr lang="en-US" dirty="0" smtClean="0"/>
              <a:t>College Access and Completion/Student Success</a:t>
            </a:r>
          </a:p>
          <a:p>
            <a:r>
              <a:rPr lang="en-US" dirty="0" smtClean="0"/>
              <a:t>Assessment</a:t>
            </a:r>
          </a:p>
          <a:p>
            <a:r>
              <a:rPr lang="en-US" dirty="0" smtClean="0"/>
              <a:t>Interdisciplinary Programs and Experiences</a:t>
            </a:r>
          </a:p>
          <a:p>
            <a:r>
              <a:rPr lang="en-US" dirty="0" smtClean="0"/>
              <a:t>Non-state Funding Sources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49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b="1" i="1" dirty="0" smtClean="0"/>
              <a:t>College Readiness and Common Core </a:t>
            </a:r>
            <a:br>
              <a:rPr lang="en-US" b="1" i="1" dirty="0" smtClean="0"/>
            </a:br>
            <a:r>
              <a:rPr lang="en-US" b="1" i="1" dirty="0" smtClean="0"/>
              <a:t>State Standards</a:t>
            </a:r>
            <a:endParaRPr lang="en-US" b="1" i="1" dirty="0"/>
          </a:p>
        </p:txBody>
      </p:sp>
      <p:sp>
        <p:nvSpPr>
          <p:cNvPr id="4" name="Horizontal Scroll 3"/>
          <p:cNvSpPr/>
          <p:nvPr/>
        </p:nvSpPr>
        <p:spPr>
          <a:xfrm>
            <a:off x="266700" y="1752600"/>
            <a:ext cx="8610600" cy="4419600"/>
          </a:xfrm>
          <a:prstGeom prst="horizontalScrol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905000"/>
            <a:ext cx="7899400" cy="38862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The coming year will witness substantial focus on the implementation of the CCSS, with invigorated efforts to bring about effective collaboration between the K-12 and postsecondary sectors.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					</a:t>
            </a:r>
            <a:r>
              <a:rPr lang="en-US" sz="2400" i="1" dirty="0" smtClean="0">
                <a:solidFill>
                  <a:schemeClr val="bg1"/>
                </a:solidFill>
              </a:rPr>
              <a:t>AASCU, 2012</a:t>
            </a:r>
            <a:endParaRPr lang="en-US" sz="2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65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b="1" i="1" dirty="0" smtClean="0"/>
              <a:t>Our Response …</a:t>
            </a:r>
            <a:endParaRPr lang="en-US" b="1" i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2980816"/>
              </p:ext>
            </p:extLst>
          </p:nvPr>
        </p:nvGraphicFramePr>
        <p:xfrm>
          <a:off x="304800" y="1219200"/>
          <a:ext cx="84582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832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9144000" cy="6400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i="1" dirty="0" smtClean="0"/>
              <a:t>Reach Out …Keep them Interested …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962400"/>
            <a:ext cx="2804160" cy="21031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447800"/>
            <a:ext cx="3154680" cy="21031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447800"/>
            <a:ext cx="3319874" cy="22223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HeroicExtremeLeftFacing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7260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" y="0"/>
            <a:ext cx="9163050" cy="886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0268692"/>
              </p:ext>
            </p:extLst>
          </p:nvPr>
        </p:nvGraphicFramePr>
        <p:xfrm>
          <a:off x="762000" y="1676400"/>
          <a:ext cx="7620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r>
              <a:rPr lang="en-US" b="1" i="1" dirty="0" smtClean="0"/>
              <a:t>Reaching out to teachers …</a:t>
            </a:r>
            <a:br>
              <a:rPr lang="en-US" b="1" i="1" dirty="0" smtClean="0"/>
            </a:br>
            <a:r>
              <a:rPr lang="en-US" b="1" i="1" dirty="0" err="1" smtClean="0"/>
              <a:t>Preservice</a:t>
            </a:r>
            <a:r>
              <a:rPr lang="en-US" b="1" i="1" dirty="0" smtClean="0"/>
              <a:t> and </a:t>
            </a:r>
            <a:r>
              <a:rPr lang="en-US" b="1" i="1" dirty="0" err="1" smtClean="0"/>
              <a:t>Inservice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8784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b="1" i="1" dirty="0" smtClean="0"/>
              <a:t>College Access and Completion/Student Success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334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 recent decades, college access continues to climb while completion remains stagnant.</a:t>
            </a:r>
          </a:p>
          <a:p>
            <a:r>
              <a:rPr lang="en-US" sz="2800" dirty="0" smtClean="0"/>
              <a:t>Although the U.S. ranks third in the percentage of 55-64 year-olds that hold a college degree, the 25-34 year-old age group ranks a disappointing twelfth. </a:t>
            </a:r>
          </a:p>
          <a:p>
            <a:r>
              <a:rPr lang="en-US" sz="2800" dirty="0" smtClean="0"/>
              <a:t>To meet the increase in careers/jobs that require a postsecondary degree, IHEs must address issues of college completion.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					</a:t>
            </a:r>
            <a:r>
              <a:rPr lang="en-US" sz="2400" i="1" dirty="0" smtClean="0"/>
              <a:t>AASCU, 2012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81740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b="1" i="1" dirty="0" smtClean="0"/>
              <a:t>Our response …Active recruitment</a:t>
            </a:r>
            <a:endParaRPr lang="en-US" b="1" i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7967742"/>
              </p:ext>
            </p:extLst>
          </p:nvPr>
        </p:nvGraphicFramePr>
        <p:xfrm>
          <a:off x="457200" y="1447801"/>
          <a:ext cx="8229600" cy="4876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1119"/>
                <a:gridCol w="1773337"/>
                <a:gridCol w="1477782"/>
                <a:gridCol w="1727362"/>
              </a:tblGrid>
              <a:tr h="83979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SFA College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2012-13 </a:t>
                      </a:r>
                    </a:p>
                    <a:p>
                      <a:pPr algn="ctr"/>
                      <a:r>
                        <a:rPr lang="en-US" sz="2400" dirty="0" smtClean="0"/>
                        <a:t>First</a:t>
                      </a:r>
                      <a:r>
                        <a:rPr lang="en-US" sz="2400" baseline="0" dirty="0" smtClean="0"/>
                        <a:t> time Fr.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2012-13</a:t>
                      </a:r>
                    </a:p>
                    <a:p>
                      <a:pPr algn="ctr"/>
                      <a:r>
                        <a:rPr lang="en-US" sz="2400" dirty="0" smtClean="0"/>
                        <a:t>Transfer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2012-13</a:t>
                      </a:r>
                    </a:p>
                    <a:p>
                      <a:pPr algn="ctr"/>
                      <a:r>
                        <a:rPr lang="en-US" sz="2400" dirty="0" smtClean="0"/>
                        <a:t>Total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80837"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Business</a:t>
                      </a:r>
                      <a:endParaRPr lang="en-US" sz="22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305</a:t>
                      </a:r>
                      <a:endParaRPr lang="en-US" sz="22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105</a:t>
                      </a:r>
                      <a:endParaRPr lang="en-US" sz="22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410</a:t>
                      </a:r>
                      <a:endParaRPr lang="en-US" sz="22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32819"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Education</a:t>
                      </a:r>
                      <a:endParaRPr lang="en-US" sz="22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402</a:t>
                      </a:r>
                      <a:endParaRPr lang="en-US" sz="22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267</a:t>
                      </a:r>
                      <a:endParaRPr lang="en-US" sz="22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669</a:t>
                      </a:r>
                      <a:endParaRPr lang="en-US" sz="22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80837"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Fine Arts</a:t>
                      </a:r>
                      <a:endParaRPr lang="en-US" sz="22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157</a:t>
                      </a:r>
                      <a:endParaRPr lang="en-US" sz="22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53</a:t>
                      </a:r>
                      <a:endParaRPr lang="en-US" sz="22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210</a:t>
                      </a:r>
                      <a:endParaRPr lang="en-US" sz="22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80837"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Forestry &amp; Agriculture</a:t>
                      </a:r>
                      <a:endParaRPr lang="en-US" sz="22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114</a:t>
                      </a:r>
                      <a:endParaRPr lang="en-US" sz="22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57</a:t>
                      </a:r>
                      <a:endParaRPr lang="en-US" sz="22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171</a:t>
                      </a:r>
                      <a:endParaRPr lang="en-US" sz="22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80837"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Liberal &amp; Applied Arts</a:t>
                      </a:r>
                      <a:endParaRPr lang="en-US" sz="22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463</a:t>
                      </a:r>
                      <a:endParaRPr lang="en-US" sz="22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171</a:t>
                      </a:r>
                      <a:endParaRPr lang="en-US" sz="22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634</a:t>
                      </a:r>
                      <a:endParaRPr lang="en-US" sz="22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80837"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Sciences &amp; Mathematics</a:t>
                      </a:r>
                      <a:endParaRPr lang="en-US" sz="22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680</a:t>
                      </a:r>
                      <a:endParaRPr lang="en-US" sz="22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144</a:t>
                      </a:r>
                      <a:endParaRPr lang="en-US" sz="22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824</a:t>
                      </a:r>
                      <a:endParaRPr lang="en-US" sz="22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57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167" y="1392140"/>
            <a:ext cx="2967317" cy="19621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500312"/>
            <a:ext cx="3195918" cy="1857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305300"/>
            <a:ext cx="3186953" cy="2019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304800" y="104991"/>
            <a:ext cx="8807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/>
              <a:t>Students “Doing” Mathematics and Science</a:t>
            </a:r>
          </a:p>
          <a:p>
            <a:pPr algn="ctr"/>
            <a:r>
              <a:rPr lang="en-US" sz="3600" b="1" i="1" dirty="0" smtClean="0"/>
              <a:t>Keeping them Engaged …</a:t>
            </a:r>
            <a:endParaRPr lang="en-US" sz="3600" b="1" i="1" dirty="0"/>
          </a:p>
        </p:txBody>
      </p:sp>
      <p:grpSp>
        <p:nvGrpSpPr>
          <p:cNvPr id="2" name="Group 1"/>
          <p:cNvGrpSpPr/>
          <p:nvPr/>
        </p:nvGrpSpPr>
        <p:grpSpPr>
          <a:xfrm>
            <a:off x="4267200" y="1549399"/>
            <a:ext cx="2743200" cy="1084008"/>
            <a:chOff x="5638800" y="1507491"/>
            <a:chExt cx="2362200" cy="764221"/>
          </a:xfrm>
        </p:grpSpPr>
        <p:sp>
          <p:nvSpPr>
            <p:cNvPr id="14" name="Oval 13"/>
            <p:cNvSpPr/>
            <p:nvPr/>
          </p:nvSpPr>
          <p:spPr>
            <a:xfrm>
              <a:off x="5638800" y="1543306"/>
              <a:ext cx="2362200" cy="728406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638800" y="1507491"/>
              <a:ext cx="2362200" cy="699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050" b="1" dirty="0" smtClean="0"/>
            </a:p>
            <a:p>
              <a:pPr algn="ctr"/>
              <a:r>
                <a:rPr lang="en-US" sz="2400" b="1" dirty="0" smtClean="0"/>
                <a:t>Student Focused Instruction</a:t>
              </a:r>
              <a:endParaRPr lang="en-US" sz="2400" b="1" dirty="0"/>
            </a:p>
          </p:txBody>
        </p:sp>
      </p:grpSp>
      <p:sp>
        <p:nvSpPr>
          <p:cNvPr id="15" name="Oval 14"/>
          <p:cNvSpPr/>
          <p:nvPr/>
        </p:nvSpPr>
        <p:spPr>
          <a:xfrm>
            <a:off x="457200" y="3162300"/>
            <a:ext cx="3200400" cy="1104900"/>
          </a:xfrm>
          <a:prstGeom prst="ellipse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/>
          </a:p>
          <a:p>
            <a:pPr algn="ctr"/>
            <a:r>
              <a:rPr lang="en-US" sz="2400" b="1" dirty="0" smtClean="0"/>
              <a:t>Quality </a:t>
            </a:r>
            <a:r>
              <a:rPr lang="en-US" sz="2400" b="1" dirty="0"/>
              <a:t>Teacher Preparation</a:t>
            </a:r>
          </a:p>
          <a:p>
            <a:pPr algn="ctr"/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334000" y="4305300"/>
            <a:ext cx="2668960" cy="958838"/>
            <a:chOff x="5103440" y="4940828"/>
            <a:chExt cx="2668960" cy="958838"/>
          </a:xfrm>
        </p:grpSpPr>
        <p:sp>
          <p:nvSpPr>
            <p:cNvPr id="17" name="Oval 16"/>
            <p:cNvSpPr/>
            <p:nvPr/>
          </p:nvSpPr>
          <p:spPr>
            <a:xfrm>
              <a:off x="5103440" y="4940828"/>
              <a:ext cx="2668960" cy="958838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555507" y="5005169"/>
              <a:ext cx="191209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Interactive Learning</a:t>
              </a:r>
              <a:endParaRPr 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09851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3600" b="1" i="1" dirty="0" smtClean="0"/>
              <a:t>Assessment </a:t>
            </a:r>
            <a:br>
              <a:rPr lang="en-US" sz="3600" b="1" i="1" dirty="0" smtClean="0"/>
            </a:br>
            <a:r>
              <a:rPr lang="en-US" sz="3600" b="1" i="1" dirty="0" smtClean="0"/>
              <a:t>The Accountability Movement</a:t>
            </a:r>
            <a:endParaRPr lang="en-US" sz="36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56260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The assessment of student learning begins with educational values</a:t>
            </a:r>
            <a:r>
              <a:rPr lang="en-US" sz="2800" dirty="0" smtClean="0"/>
              <a:t>.</a:t>
            </a:r>
          </a:p>
          <a:p>
            <a:r>
              <a:rPr lang="en-US" sz="2800" dirty="0"/>
              <a:t>Assessment is most effective when it reflects an understanding of learning as multidimensional, integrated, and revealed in performance over time. </a:t>
            </a:r>
            <a:endParaRPr lang="en-US" sz="2800" dirty="0" smtClean="0"/>
          </a:p>
          <a:p>
            <a:r>
              <a:rPr lang="en-US" sz="2800" dirty="0"/>
              <a:t>Assessment works best when the programs it seeks to improve have clear, explicitly stated purposes. </a:t>
            </a:r>
            <a:endParaRPr lang="en-US" sz="2800" dirty="0" smtClean="0"/>
          </a:p>
          <a:p>
            <a:r>
              <a:rPr lang="en-US" sz="2800" dirty="0"/>
              <a:t>Assessment works best when it is ongoing not episodic</a:t>
            </a:r>
            <a:r>
              <a:rPr lang="en-US" sz="2800" dirty="0" smtClean="0"/>
              <a:t>.</a:t>
            </a:r>
          </a:p>
          <a:p>
            <a:r>
              <a:rPr lang="en-US" sz="2800" b="1" dirty="0"/>
              <a:t>Assessment makes a difference when it begins with issues of use and illuminates questions that people really care about</a:t>
            </a:r>
            <a:r>
              <a:rPr lang="en-US" sz="2800" b="1" dirty="0" smtClean="0"/>
              <a:t>.</a:t>
            </a:r>
          </a:p>
          <a:p>
            <a:pPr marL="0" indent="0">
              <a:buNone/>
            </a:pPr>
            <a:r>
              <a:rPr lang="en-US" sz="2400" dirty="0" smtClean="0"/>
              <a:t>	</a:t>
            </a:r>
            <a:r>
              <a:rPr lang="en-US" sz="1800" dirty="0" smtClean="0"/>
              <a:t>AAHE </a:t>
            </a:r>
            <a:r>
              <a:rPr lang="en-US" sz="1800" dirty="0"/>
              <a:t>Assessment </a:t>
            </a:r>
            <a:r>
              <a:rPr lang="en-US" sz="1800" dirty="0" smtClean="0"/>
              <a:t>Forum, FIPSE, Exxon </a:t>
            </a:r>
            <a:r>
              <a:rPr lang="en-US" sz="1800" dirty="0"/>
              <a:t>Education </a:t>
            </a:r>
            <a:r>
              <a:rPr lang="en-US" sz="1800" dirty="0" smtClean="0"/>
              <a:t>Foundation, 2011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57289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Our Response …</a:t>
            </a:r>
            <a:endParaRPr lang="en-US" b="1" i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6859772"/>
              </p:ext>
            </p:extLst>
          </p:nvPr>
        </p:nvGraphicFramePr>
        <p:xfrm>
          <a:off x="0" y="1143000"/>
          <a:ext cx="91440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3057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b="1" i="1" dirty="0" smtClean="0"/>
              <a:t>Interdisciplinary Programs and Experiences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915400" cy="5410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Center </a:t>
            </a:r>
            <a:r>
              <a:rPr lang="en-US" sz="2800" dirty="0"/>
              <a:t>on Education and the </a:t>
            </a:r>
            <a:r>
              <a:rPr lang="en-US" sz="2800" dirty="0" smtClean="0"/>
              <a:t>Workforce: </a:t>
            </a:r>
            <a:r>
              <a:rPr lang="en-US" sz="2800" dirty="0"/>
              <a:t>more college graduates </a:t>
            </a:r>
            <a:r>
              <a:rPr lang="en-US" sz="2800" dirty="0" smtClean="0"/>
              <a:t>need “STEM </a:t>
            </a:r>
            <a:r>
              <a:rPr lang="en-US" sz="2800" dirty="0"/>
              <a:t>competencies” for employment and for lifelong </a:t>
            </a:r>
            <a:r>
              <a:rPr lang="en-US" sz="2800" dirty="0" smtClean="0"/>
              <a:t>wellbeing</a:t>
            </a:r>
          </a:p>
          <a:p>
            <a:r>
              <a:rPr lang="en-US" sz="2800" dirty="0" smtClean="0"/>
              <a:t>The </a:t>
            </a:r>
            <a:r>
              <a:rPr lang="en-US" sz="2800" dirty="0"/>
              <a:t>multi-faceted, unscripted, and borderless challenges of the future--food and water, energy, disease prevention, economic disparities, climate change, conflict and nuclear proliferation—present an urgent set of issues for higher education. </a:t>
            </a:r>
            <a:endParaRPr lang="en-US" sz="2800" dirty="0" smtClean="0"/>
          </a:p>
          <a:p>
            <a:r>
              <a:rPr lang="en-US" sz="2800" dirty="0" smtClean="0"/>
              <a:t>How </a:t>
            </a:r>
            <a:r>
              <a:rPr lang="en-US" sz="2800" dirty="0"/>
              <a:t>do we move successful models already developed from niche to norm?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66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Our Response …</a:t>
            </a:r>
            <a:endParaRPr lang="en-US" b="1" i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3921873"/>
              </p:ext>
            </p:extLst>
          </p:nvPr>
        </p:nvGraphicFramePr>
        <p:xfrm>
          <a:off x="685800" y="1524000"/>
          <a:ext cx="77724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0937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l"/>
            <a:r>
              <a:rPr lang="en-US" b="1" i="1" dirty="0" smtClean="0"/>
              <a:t>Note:</a:t>
            </a:r>
            <a:endParaRPr lang="en-US" b="1" i="1" dirty="0"/>
          </a:p>
        </p:txBody>
      </p:sp>
      <p:sp>
        <p:nvSpPr>
          <p:cNvPr id="4" name="Horizontal Scroll 3"/>
          <p:cNvSpPr/>
          <p:nvPr/>
        </p:nvSpPr>
        <p:spPr>
          <a:xfrm>
            <a:off x="304800" y="990600"/>
            <a:ext cx="8610600" cy="5410200"/>
          </a:xfrm>
          <a:prstGeom prst="horizontalScrol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76400"/>
            <a:ext cx="7772400" cy="5562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Fiscal </a:t>
            </a:r>
            <a:r>
              <a:rPr lang="en-US" dirty="0">
                <a:solidFill>
                  <a:schemeClr val="bg1"/>
                </a:solidFill>
              </a:rPr>
              <a:t>constraints will almost certainly lead to program, department and </a:t>
            </a:r>
            <a:r>
              <a:rPr lang="en-US" dirty="0" smtClean="0">
                <a:solidFill>
                  <a:schemeClr val="bg1"/>
                </a:solidFill>
              </a:rPr>
              <a:t>school–level </a:t>
            </a:r>
            <a:r>
              <a:rPr lang="en-US" dirty="0">
                <a:solidFill>
                  <a:schemeClr val="bg1"/>
                </a:solidFill>
              </a:rPr>
              <a:t>eliminations. As resources </a:t>
            </a:r>
            <a:r>
              <a:rPr lang="en-US" dirty="0" smtClean="0">
                <a:solidFill>
                  <a:schemeClr val="bg1"/>
                </a:solidFill>
              </a:rPr>
              <a:t>diminish, </a:t>
            </a:r>
            <a:r>
              <a:rPr lang="en-US" dirty="0">
                <a:solidFill>
                  <a:schemeClr val="bg1"/>
                </a:solidFill>
              </a:rPr>
              <a:t>the ability of strong programs to carry those </a:t>
            </a:r>
            <a:r>
              <a:rPr lang="en-US" dirty="0" smtClean="0">
                <a:solidFill>
                  <a:schemeClr val="bg1"/>
                </a:solidFill>
              </a:rPr>
              <a:t>who cannot cover their operational costs diminishes, resulting in the difficult decision of discontinuation and/or mergers.			</a:t>
            </a:r>
          </a:p>
          <a:p>
            <a:pPr marL="0" indent="0" algn="r">
              <a:buNone/>
            </a:pPr>
            <a:r>
              <a:rPr lang="en-US" sz="2400" i="1" dirty="0" smtClean="0">
                <a:solidFill>
                  <a:schemeClr val="bg1"/>
                </a:solidFill>
              </a:rPr>
              <a:t>Purdue University, 2011</a:t>
            </a:r>
          </a:p>
        </p:txBody>
      </p:sp>
    </p:spTree>
    <p:extLst>
      <p:ext uri="{BB962C8B-B14F-4D97-AF65-F5344CB8AC3E}">
        <p14:creationId xmlns:p14="http://schemas.microsoft.com/office/powerpoint/2010/main" val="219483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3600" b="1" i="1" dirty="0" smtClean="0"/>
              <a:t>Discover </a:t>
            </a:r>
            <a:r>
              <a:rPr lang="en-US" sz="3600" b="1" i="1" dirty="0"/>
              <a:t>the World around you </a:t>
            </a:r>
            <a:r>
              <a:rPr lang="en-US" sz="3600" b="1" i="1" dirty="0" smtClean="0"/>
              <a:t>– visit the </a:t>
            </a:r>
            <a:r>
              <a:rPr lang="en-US" sz="3600" b="1" i="1" dirty="0"/>
              <a:t>SFASU Discovery and Research </a:t>
            </a:r>
            <a:r>
              <a:rPr lang="en-US" sz="3600" b="1" i="1" dirty="0" smtClean="0"/>
              <a:t>Center</a:t>
            </a:r>
            <a:r>
              <a:rPr lang="en-US" sz="3600" b="1" i="1" dirty="0"/>
              <a:t/>
            </a:r>
            <a:br>
              <a:rPr lang="en-US" sz="3600" b="1" i="1" dirty="0"/>
            </a:br>
            <a:endParaRPr lang="en-US" sz="36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486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 community-wide </a:t>
            </a:r>
            <a:r>
              <a:rPr lang="en-US" sz="2400" dirty="0"/>
              <a:t>resource </a:t>
            </a:r>
            <a:r>
              <a:rPr lang="en-US" sz="2400" dirty="0" smtClean="0"/>
              <a:t>that provides an </a:t>
            </a:r>
            <a:r>
              <a:rPr lang="en-US" sz="2400" dirty="0"/>
              <a:t>enjoyable learning </a:t>
            </a:r>
            <a:r>
              <a:rPr lang="en-US" sz="2400" dirty="0" smtClean="0"/>
              <a:t>experience promoting </a:t>
            </a:r>
            <a:r>
              <a:rPr lang="en-US" sz="2400" dirty="0"/>
              <a:t>curiosity, discovery, and innovation.  </a:t>
            </a:r>
            <a:endParaRPr lang="en-US" sz="2400" dirty="0" smtClean="0"/>
          </a:p>
          <a:p>
            <a:pPr marL="0" indent="0">
              <a:buNone/>
            </a:pPr>
            <a:endParaRPr lang="en-US" sz="700" dirty="0"/>
          </a:p>
          <a:p>
            <a:r>
              <a:rPr lang="en-US" sz="2400" dirty="0" smtClean="0"/>
              <a:t>A showcase of exhibits </a:t>
            </a:r>
            <a:r>
              <a:rPr lang="en-US" sz="2400" dirty="0"/>
              <a:t>associated </a:t>
            </a:r>
            <a:r>
              <a:rPr lang="en-US" sz="2400" dirty="0" smtClean="0"/>
              <a:t>with cross-disciplinary  </a:t>
            </a:r>
            <a:r>
              <a:rPr lang="en-US" sz="2400" dirty="0"/>
              <a:t>learning and </a:t>
            </a:r>
            <a:r>
              <a:rPr lang="en-US" sz="2400" dirty="0" smtClean="0"/>
              <a:t>research.</a:t>
            </a:r>
          </a:p>
          <a:p>
            <a:pPr marL="0" indent="0">
              <a:buNone/>
            </a:pPr>
            <a:endParaRPr lang="en-US" sz="1100" dirty="0" smtClean="0"/>
          </a:p>
          <a:p>
            <a:r>
              <a:rPr lang="en-US" sz="2400" dirty="0" smtClean="0"/>
              <a:t>A collection of interactive exhibits </a:t>
            </a:r>
            <a:r>
              <a:rPr lang="en-US" sz="2400" dirty="0"/>
              <a:t>and programs developed by SFASU faculty and </a:t>
            </a:r>
            <a:r>
              <a:rPr lang="en-US" sz="2400" dirty="0" smtClean="0"/>
              <a:t>students.</a:t>
            </a:r>
          </a:p>
          <a:p>
            <a:pPr marL="0" indent="0">
              <a:buNone/>
            </a:pPr>
            <a:endParaRPr lang="en-US" sz="1050" dirty="0"/>
          </a:p>
          <a:p>
            <a:r>
              <a:rPr lang="en-US" sz="2400" dirty="0" smtClean="0"/>
              <a:t>Home of the SFASU </a:t>
            </a:r>
            <a:r>
              <a:rPr lang="en-US" sz="2400" dirty="0"/>
              <a:t>East Texas Core Repository for storing and viewing core samples.  The East Texas Geological Society </a:t>
            </a:r>
            <a:r>
              <a:rPr lang="en-US" sz="2400" dirty="0" smtClean="0"/>
              <a:t>will donate oilfield </a:t>
            </a:r>
            <a:r>
              <a:rPr lang="en-US" sz="2400" dirty="0"/>
              <a:t>core samples drilled </a:t>
            </a:r>
            <a:r>
              <a:rPr lang="en-US" sz="2400" dirty="0" smtClean="0"/>
              <a:t>in the </a:t>
            </a:r>
            <a:r>
              <a:rPr lang="en-US" sz="2400" dirty="0"/>
              <a:t>East Texas </a:t>
            </a:r>
            <a:r>
              <a:rPr lang="en-US" sz="2400" dirty="0" smtClean="0"/>
              <a:t>region.  </a:t>
            </a:r>
            <a:r>
              <a:rPr lang="en-US" sz="2400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75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858375" cy="868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eft Arrow 4"/>
          <p:cNvSpPr/>
          <p:nvPr/>
        </p:nvSpPr>
        <p:spPr>
          <a:xfrm>
            <a:off x="1600200" y="5791200"/>
            <a:ext cx="1752600" cy="685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Left Arrow 5"/>
          <p:cNvSpPr/>
          <p:nvPr/>
        </p:nvSpPr>
        <p:spPr>
          <a:xfrm rot="19657930">
            <a:off x="5229021" y="644453"/>
            <a:ext cx="1752600" cy="685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Arial" pitchFamily="34" charset="0"/>
              <a:buChar char="•"/>
            </a:pPr>
            <a:r>
              <a:rPr lang="en-US" b="1" i="1" dirty="0" smtClean="0"/>
              <a:t>Alternate Funding Sources</a:t>
            </a:r>
            <a:endParaRPr lang="en-US" b="1" i="1" dirty="0"/>
          </a:p>
        </p:txBody>
      </p:sp>
      <p:sp>
        <p:nvSpPr>
          <p:cNvPr id="4" name="Horizontal Scroll 3"/>
          <p:cNvSpPr/>
          <p:nvPr/>
        </p:nvSpPr>
        <p:spPr>
          <a:xfrm>
            <a:off x="304800" y="1066800"/>
            <a:ext cx="8534400" cy="5334000"/>
          </a:xfrm>
          <a:prstGeom prst="horizontalScrol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05000"/>
            <a:ext cx="7620000" cy="4038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2011 marked an all time low point in state funding for public colleges and universities with hundreds of millions of dollars in funding cuts, combined with increasing student enrollments. Per-student funding reached an all time low.  The impact on college and university funding is profound.</a:t>
            </a:r>
          </a:p>
          <a:p>
            <a:pPr marL="0" indent="0" algn="r">
              <a:buNone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1800" i="1" dirty="0" smtClean="0">
                <a:solidFill>
                  <a:schemeClr val="bg1"/>
                </a:solidFill>
              </a:rPr>
              <a:t>American Association of State Colleges and Universities, 2012</a:t>
            </a:r>
            <a:endParaRPr lang="en-US" sz="1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43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Our Response …</a:t>
            </a:r>
            <a:endParaRPr lang="en-US" b="1" i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5422277"/>
              </p:ext>
            </p:extLst>
          </p:nvPr>
        </p:nvGraphicFramePr>
        <p:xfrm>
          <a:off x="457200" y="1143000"/>
          <a:ext cx="82296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08000" y="1868269"/>
            <a:ext cx="7569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/>
              <a:t>Widen the external funding pipeline through increased attention to:</a:t>
            </a:r>
            <a:endParaRPr 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val="212718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1"/>
            <a:ext cx="8229600" cy="762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7030A0"/>
                </a:solidFill>
                <a:latin typeface="Elephant" pitchFamily="18" charset="0"/>
              </a:rPr>
              <a:t> </a:t>
            </a:r>
            <a:r>
              <a:rPr lang="en-US" sz="2800" b="1" i="1" dirty="0" smtClean="0">
                <a:latin typeface="Calibri" pitchFamily="34" charset="0"/>
                <a:cs typeface="Calibri" pitchFamily="34" charset="0"/>
              </a:rPr>
              <a:t>Research Grant Activities  - Teacher/Student Focused</a:t>
            </a:r>
            <a:endParaRPr lang="en-US" sz="2800" b="1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057400"/>
            <a:ext cx="5486400" cy="304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dirty="0">
              <a:solidFill>
                <a:srgbClr val="7030A0"/>
              </a:solidFill>
              <a:latin typeface="Elephant" pitchFamily="18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846722084"/>
              </p:ext>
            </p:extLst>
          </p:nvPr>
        </p:nvGraphicFramePr>
        <p:xfrm>
          <a:off x="-819150" y="1193800"/>
          <a:ext cx="10782300" cy="535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5479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rmAutofit fontScale="90000"/>
          </a:bodyPr>
          <a:lstStyle/>
          <a:p>
            <a:r>
              <a:rPr lang="en-US" sz="4800" b="1" i="1" dirty="0" smtClean="0"/>
              <a:t>Issues/Trends … </a:t>
            </a:r>
            <a:br>
              <a:rPr lang="en-US" sz="4800" b="1" i="1" dirty="0" smtClean="0"/>
            </a:br>
            <a:r>
              <a:rPr lang="en-US" sz="4800" b="1" i="1" dirty="0" smtClean="0"/>
              <a:t>Where Do We Go From Here? </a:t>
            </a:r>
            <a:endParaRPr lang="en-US" sz="48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133600"/>
            <a:ext cx="8534400" cy="4267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400" b="1" dirty="0"/>
              <a:t>“If everyone is moving </a:t>
            </a:r>
            <a:br>
              <a:rPr lang="en-US" sz="4400" b="1" dirty="0"/>
            </a:br>
            <a:r>
              <a:rPr lang="en-US" sz="4400" b="1" dirty="0" smtClean="0"/>
              <a:t>forward </a:t>
            </a:r>
            <a:r>
              <a:rPr lang="en-US" sz="4400" b="1" dirty="0"/>
              <a:t>together, </a:t>
            </a:r>
            <a:r>
              <a:rPr lang="en-US" sz="4400" b="1" dirty="0" smtClean="0"/>
              <a:t/>
            </a:r>
            <a:br>
              <a:rPr lang="en-US" sz="4400" b="1" dirty="0" smtClean="0"/>
            </a:br>
            <a:r>
              <a:rPr lang="en-US" sz="4400" b="1" dirty="0" smtClean="0"/>
              <a:t>then </a:t>
            </a:r>
            <a:r>
              <a:rPr lang="en-US" sz="4400" b="1" dirty="0"/>
              <a:t>success takes care </a:t>
            </a:r>
            <a:r>
              <a:rPr lang="en-US" sz="4400" b="1" dirty="0" smtClean="0"/>
              <a:t/>
            </a:r>
            <a:br>
              <a:rPr lang="en-US" sz="4400" b="1" dirty="0" smtClean="0"/>
            </a:br>
            <a:r>
              <a:rPr lang="en-US" sz="4400" b="1" dirty="0" smtClean="0"/>
              <a:t>of </a:t>
            </a:r>
            <a:r>
              <a:rPr lang="en-US" sz="4400" b="1" dirty="0"/>
              <a:t>itself</a:t>
            </a:r>
            <a:r>
              <a:rPr lang="en-US" sz="4400" b="1" dirty="0" smtClean="0"/>
              <a:t>.”</a:t>
            </a:r>
          </a:p>
          <a:p>
            <a:pPr marL="0" indent="0">
              <a:buNone/>
            </a:pPr>
            <a:endParaRPr lang="en-US" b="1" dirty="0"/>
          </a:p>
          <a:p>
            <a:pPr marL="0" indent="0" algn="r">
              <a:buNone/>
            </a:pPr>
            <a:r>
              <a:rPr lang="en-US" b="1" dirty="0" smtClean="0"/>
              <a:t>		Henry Ford, </a:t>
            </a:r>
            <a:br>
              <a:rPr lang="en-US" b="1" dirty="0" smtClean="0"/>
            </a:br>
            <a:r>
              <a:rPr lang="en-US" b="1" dirty="0" smtClean="0"/>
              <a:t>American Industrialist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209800"/>
            <a:ext cx="2095500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104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2087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000" b="1" i="1" dirty="0" smtClean="0"/>
              <a:t>College </a:t>
            </a:r>
            <a:r>
              <a:rPr lang="en-US" sz="4000" b="1" i="1" dirty="0"/>
              <a:t>Readiness/Common Core State </a:t>
            </a:r>
            <a:r>
              <a:rPr lang="en-US" sz="4000" b="1" i="1" dirty="0" smtClean="0"/>
              <a:t>Standards –</a:t>
            </a:r>
            <a:r>
              <a:rPr lang="en-US" sz="4000" b="1" i="1" dirty="0"/>
              <a:t/>
            </a:r>
            <a:br>
              <a:rPr lang="en-US" sz="4000" b="1" i="1" dirty="0"/>
            </a:br>
            <a:r>
              <a:rPr lang="en-US" sz="4000" b="1" i="1" dirty="0" smtClean="0"/>
              <a:t>STEM </a:t>
            </a:r>
            <a:r>
              <a:rPr lang="en-US" sz="4000" b="1" i="1" dirty="0"/>
              <a:t>Center Faculty Advisory Committee</a:t>
            </a:r>
            <a:r>
              <a:rPr lang="en-US" sz="4000" b="1" dirty="0"/>
              <a:t/>
            </a:r>
            <a:br>
              <a:rPr lang="en-US" sz="4000" b="1" dirty="0"/>
            </a:b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0"/>
            <a:ext cx="8610600" cy="4572000"/>
          </a:xfrm>
        </p:spPr>
        <p:txBody>
          <a:bodyPr/>
          <a:lstStyle/>
          <a:p>
            <a:r>
              <a:rPr lang="en-US" dirty="0" smtClean="0"/>
              <a:t>Dr. Matt Kwiatkowski – Biology</a:t>
            </a:r>
          </a:p>
          <a:p>
            <a:r>
              <a:rPr lang="en-US" dirty="0" smtClean="0"/>
              <a:t>Dr. Michael Janusa – Chemistry/Biochemistry</a:t>
            </a:r>
          </a:p>
          <a:p>
            <a:r>
              <a:rPr lang="en-US" dirty="0" smtClean="0"/>
              <a:t>Dr. Wes Brown – Geology</a:t>
            </a:r>
          </a:p>
          <a:p>
            <a:r>
              <a:rPr lang="en-US" dirty="0" smtClean="0"/>
              <a:t>Dr. Jane Long – Mathematics/Statistics</a:t>
            </a:r>
          </a:p>
          <a:p>
            <a:r>
              <a:rPr lang="en-US" dirty="0" smtClean="0"/>
              <a:t>Dr. Sara Bishop –Nursing</a:t>
            </a:r>
          </a:p>
          <a:p>
            <a:r>
              <a:rPr lang="en-US" dirty="0" smtClean="0"/>
              <a:t>Dr. Walter Trikosko – Physics/Astronomy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000" b="1" i="1" dirty="0" smtClean="0"/>
              <a:t>College </a:t>
            </a:r>
            <a:r>
              <a:rPr lang="en-US" sz="4000" b="1" i="1" dirty="0"/>
              <a:t>Access and Completion/Student Success – College Council</a:t>
            </a:r>
            <a:r>
              <a:rPr lang="en-US" b="1" i="1" dirty="0"/>
              <a:t/>
            </a:r>
            <a:br>
              <a:rPr lang="en-US" b="1" i="1" dirty="0"/>
            </a:b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Biology : both slots open</a:t>
            </a:r>
          </a:p>
          <a:p>
            <a:r>
              <a:rPr lang="en-US" dirty="0" smtClean="0"/>
              <a:t>Chemistry/Biochemistry: Dr. Arlen Jeffery and _______</a:t>
            </a:r>
          </a:p>
          <a:p>
            <a:r>
              <a:rPr lang="en-US" dirty="0" smtClean="0"/>
              <a:t>Geology: Dr. Wes Brown and _____</a:t>
            </a:r>
          </a:p>
          <a:p>
            <a:r>
              <a:rPr lang="en-US" dirty="0" smtClean="0"/>
              <a:t>Mathematics/Statistics:  Dr. Clint Richardson and ______</a:t>
            </a:r>
          </a:p>
          <a:p>
            <a:r>
              <a:rPr lang="en-US" dirty="0" smtClean="0"/>
              <a:t>Nursing:  Ms. Michelle Klein and ______</a:t>
            </a:r>
          </a:p>
          <a:p>
            <a:r>
              <a:rPr lang="en-US" dirty="0" smtClean="0"/>
              <a:t>Physics/Astronomy:  Dr. Dan Bruton and _____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888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i="1" dirty="0" smtClean="0"/>
              <a:t>Assessment </a:t>
            </a:r>
            <a:r>
              <a:rPr lang="en-US" b="1" i="1" dirty="0"/>
              <a:t>– </a:t>
            </a: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b="1" i="1" dirty="0" smtClean="0"/>
              <a:t>College </a:t>
            </a:r>
            <a:r>
              <a:rPr lang="en-US" b="1" i="1" dirty="0"/>
              <a:t>Assessment Committee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Dr. Rob </a:t>
            </a:r>
            <a:r>
              <a:rPr lang="en-US" dirty="0" err="1" smtClean="0"/>
              <a:t>Wiggers</a:t>
            </a:r>
            <a:r>
              <a:rPr lang="en-US" dirty="0" smtClean="0"/>
              <a:t> – Biology</a:t>
            </a:r>
          </a:p>
          <a:p>
            <a:r>
              <a:rPr lang="en-US" dirty="0" smtClean="0"/>
              <a:t>Dr. Anthony </a:t>
            </a:r>
            <a:r>
              <a:rPr lang="en-US" dirty="0" err="1" smtClean="0"/>
              <a:t>Duben</a:t>
            </a:r>
            <a:r>
              <a:rPr lang="en-US" dirty="0" smtClean="0"/>
              <a:t> – Chemistry/Biochemistry</a:t>
            </a:r>
          </a:p>
          <a:p>
            <a:r>
              <a:rPr lang="en-US" dirty="0" smtClean="0"/>
              <a:t>Ms. Mindy Shaw-Faulkner – Geology</a:t>
            </a:r>
          </a:p>
          <a:p>
            <a:r>
              <a:rPr lang="en-US" dirty="0" smtClean="0"/>
              <a:t>Dr. Brian Beavers – Mathematics/Statistics</a:t>
            </a:r>
          </a:p>
          <a:p>
            <a:r>
              <a:rPr lang="en-US" dirty="0" smtClean="0"/>
              <a:t>Dr. Rose Powell – Nursing</a:t>
            </a:r>
          </a:p>
          <a:p>
            <a:r>
              <a:rPr lang="en-US" dirty="0" smtClean="0"/>
              <a:t>Dr. Norm Markworth – Physics/Astronomy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9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i="1" dirty="0" smtClean="0"/>
              <a:t>Interdisciplinary </a:t>
            </a:r>
            <a:r>
              <a:rPr lang="en-US" b="1" i="1" dirty="0"/>
              <a:t>Programs and Experiences - Chairs</a:t>
            </a:r>
            <a:br>
              <a:rPr lang="en-US" b="1" i="1" dirty="0"/>
            </a:b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Dr. Dennis Gravatt – Biology</a:t>
            </a:r>
          </a:p>
          <a:p>
            <a:r>
              <a:rPr lang="en-US" dirty="0" smtClean="0"/>
              <a:t>Dr. Michael Janusa – Chemistry/Biochemistry</a:t>
            </a:r>
          </a:p>
          <a:p>
            <a:r>
              <a:rPr lang="en-US" dirty="0" smtClean="0"/>
              <a:t>Dr. Kenneth Farrish – Geology</a:t>
            </a:r>
          </a:p>
          <a:p>
            <a:r>
              <a:rPr lang="en-US" dirty="0" smtClean="0"/>
              <a:t>Dr. Debbie Pace – Mathematics/Statistics</a:t>
            </a:r>
          </a:p>
          <a:p>
            <a:r>
              <a:rPr lang="en-US" dirty="0" smtClean="0"/>
              <a:t>Dr. Glenda Walker – Nursing</a:t>
            </a:r>
          </a:p>
          <a:p>
            <a:r>
              <a:rPr lang="en-US" dirty="0" smtClean="0"/>
              <a:t>Dr. Harry Downing – Physics/Astronomy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69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i="1" dirty="0" smtClean="0"/>
              <a:t>Non-state </a:t>
            </a:r>
            <a:r>
              <a:rPr lang="en-US" b="1" i="1" dirty="0"/>
              <a:t>Funding </a:t>
            </a:r>
            <a:r>
              <a:rPr lang="en-US" b="1" i="1" dirty="0" smtClean="0"/>
              <a:t>Sources …</a:t>
            </a:r>
            <a:br>
              <a:rPr lang="en-US" b="1" i="1" dirty="0" smtClean="0"/>
            </a:br>
            <a:r>
              <a:rPr lang="en-US" b="1" i="1" dirty="0" smtClean="0"/>
              <a:t> </a:t>
            </a:r>
            <a:r>
              <a:rPr lang="en-US" b="1" i="1" dirty="0"/>
              <a:t>Dean’s Advisory Board</a:t>
            </a:r>
            <a:br>
              <a:rPr lang="en-US" b="1" i="1" dirty="0"/>
            </a:b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763000" cy="5410200"/>
          </a:xfrm>
        </p:spPr>
        <p:txBody>
          <a:bodyPr/>
          <a:lstStyle/>
          <a:p>
            <a:r>
              <a:rPr lang="en-US" sz="2800" dirty="0" smtClean="0"/>
              <a:t>Dr. Thomas Atchison – SFA Former Dean of </a:t>
            </a:r>
            <a:r>
              <a:rPr lang="en-US" sz="2800" dirty="0" err="1" smtClean="0"/>
              <a:t>CoSM</a:t>
            </a:r>
            <a:endParaRPr lang="en-US" sz="2800" dirty="0" smtClean="0"/>
          </a:p>
          <a:p>
            <a:r>
              <a:rPr lang="en-US" sz="2800" dirty="0" smtClean="0"/>
              <a:t>Mr. Gary Stokes – CEO, Nacogdoches Medical Center</a:t>
            </a:r>
          </a:p>
          <a:p>
            <a:r>
              <a:rPr lang="en-US" sz="2800" dirty="0" smtClean="0"/>
              <a:t>Mr. Scott Thompson – Lockheed Martin</a:t>
            </a:r>
          </a:p>
          <a:p>
            <a:r>
              <a:rPr lang="en-US" sz="2800" dirty="0" smtClean="0"/>
              <a:t>Ms. Kris Owens – Merrill Lynch</a:t>
            </a:r>
          </a:p>
          <a:p>
            <a:r>
              <a:rPr lang="en-US" sz="2800" dirty="0" smtClean="0"/>
              <a:t>Mr. Roy Knight – Lufkin ISD Superintendent</a:t>
            </a:r>
          </a:p>
          <a:p>
            <a:r>
              <a:rPr lang="en-US" sz="2800" dirty="0" smtClean="0"/>
              <a:t>Mr. Fred Hayes – Nacogdoches ISD </a:t>
            </a:r>
            <a:r>
              <a:rPr lang="en-US" sz="2800" dirty="0"/>
              <a:t>Superintendent </a:t>
            </a:r>
            <a:endParaRPr lang="en-US" sz="2800" dirty="0" smtClean="0"/>
          </a:p>
          <a:p>
            <a:r>
              <a:rPr lang="en-US" sz="2800" dirty="0" smtClean="0"/>
              <a:t>Mr. Joe Max Green – CEO, Bancorp South Insurance</a:t>
            </a:r>
          </a:p>
          <a:p>
            <a:r>
              <a:rPr lang="en-US" sz="2800" dirty="0" smtClean="0"/>
              <a:t>Dr. Aaron Polk – Private Practice Medicine</a:t>
            </a:r>
          </a:p>
          <a:p>
            <a:r>
              <a:rPr lang="en-US" sz="2800" dirty="0" smtClean="0"/>
              <a:t>Mr. A. L. Mangum – SFA Foundation</a:t>
            </a:r>
          </a:p>
          <a:p>
            <a:r>
              <a:rPr lang="en-US" sz="2800" dirty="0" smtClean="0"/>
              <a:t>Mr. Bill King – President &amp; CEO, NEDCO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68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b="1" i="1" dirty="0" smtClean="0"/>
              <a:t>A time to reflect …</a:t>
            </a:r>
            <a:endParaRPr lang="en-US" sz="66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0" y="1752600"/>
            <a:ext cx="8229600" cy="5003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400" b="1" i="1" dirty="0" smtClean="0"/>
          </a:p>
          <a:p>
            <a:pPr marL="0" indent="0" algn="ctr">
              <a:buNone/>
            </a:pPr>
            <a:r>
              <a:rPr lang="en-US" sz="7200" b="1" i="1" dirty="0" smtClean="0"/>
              <a:t>Thank </a:t>
            </a:r>
            <a:r>
              <a:rPr lang="en-US" sz="7200" b="1" i="1" dirty="0"/>
              <a:t>You</a:t>
            </a:r>
            <a:r>
              <a:rPr lang="en-US" sz="7200" b="1" i="1" dirty="0" smtClean="0"/>
              <a:t>!</a:t>
            </a:r>
          </a:p>
          <a:p>
            <a:pPr marL="0" indent="0" algn="ctr">
              <a:buNone/>
            </a:pPr>
            <a:r>
              <a:rPr lang="en-US" sz="7200" b="1" i="1" dirty="0" smtClean="0"/>
              <a:t>Linda Stovall</a:t>
            </a:r>
            <a:endParaRPr lang="en-US" sz="7200" b="1" i="1" dirty="0"/>
          </a:p>
        </p:txBody>
      </p:sp>
    </p:spTree>
    <p:extLst>
      <p:ext uri="{BB962C8B-B14F-4D97-AF65-F5344CB8AC3E}">
        <p14:creationId xmlns:p14="http://schemas.microsoft.com/office/powerpoint/2010/main" val="173886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9" y="76200"/>
            <a:ext cx="9034491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2286000" y="1295400"/>
            <a:ext cx="990600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962400" y="3810000"/>
            <a:ext cx="4637873" cy="1015663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rgbClr val="7B4284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7B4284"/>
                </a:solidFill>
              </a:rPr>
              <a:t>F.E.R.P.A. </a:t>
            </a:r>
            <a:endParaRPr lang="en-US" sz="4000" b="1" dirty="0" smtClean="0">
              <a:solidFill>
                <a:srgbClr val="7B4284"/>
              </a:solidFill>
            </a:endParaRPr>
          </a:p>
          <a:p>
            <a:r>
              <a:rPr lang="en-US" sz="2000" b="1" dirty="0" smtClean="0">
                <a:solidFill>
                  <a:srgbClr val="7B4284"/>
                </a:solidFill>
              </a:rPr>
              <a:t>Family </a:t>
            </a:r>
            <a:r>
              <a:rPr lang="en-US" sz="2000" b="1" dirty="0">
                <a:solidFill>
                  <a:srgbClr val="7B4284"/>
                </a:solidFill>
              </a:rPr>
              <a:t>Educational Rights and Privacy Act </a:t>
            </a:r>
          </a:p>
        </p:txBody>
      </p:sp>
    </p:spTree>
    <p:extLst>
      <p:ext uri="{BB962C8B-B14F-4D97-AF65-F5344CB8AC3E}">
        <p14:creationId xmlns:p14="http://schemas.microsoft.com/office/powerpoint/2010/main" val="2584053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76200"/>
            <a:ext cx="9034491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3048000" y="1371600"/>
            <a:ext cx="76200" cy="1752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962400" y="3810000"/>
            <a:ext cx="4637873" cy="1015663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rgbClr val="7B4284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7B4284"/>
                </a:solidFill>
              </a:rPr>
              <a:t>F.E.R.P.A. </a:t>
            </a:r>
            <a:endParaRPr lang="en-US" sz="4000" b="1" dirty="0" smtClean="0">
              <a:solidFill>
                <a:srgbClr val="7B4284"/>
              </a:solidFill>
            </a:endParaRPr>
          </a:p>
          <a:p>
            <a:r>
              <a:rPr lang="en-US" sz="2000" b="1" dirty="0" smtClean="0">
                <a:solidFill>
                  <a:srgbClr val="7B4284"/>
                </a:solidFill>
              </a:rPr>
              <a:t>Family </a:t>
            </a:r>
            <a:r>
              <a:rPr lang="en-US" sz="2000" b="1" dirty="0">
                <a:solidFill>
                  <a:srgbClr val="7B4284"/>
                </a:solidFill>
              </a:rPr>
              <a:t>Educational Rights and Privacy Act </a:t>
            </a:r>
          </a:p>
        </p:txBody>
      </p:sp>
    </p:spTree>
    <p:extLst>
      <p:ext uri="{BB962C8B-B14F-4D97-AF65-F5344CB8AC3E}">
        <p14:creationId xmlns:p14="http://schemas.microsoft.com/office/powerpoint/2010/main" val="2762745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7000"/>
            <a:ext cx="8889608" cy="551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1551280"/>
      </p:ext>
    </p:extLst>
  </p:cSld>
  <p:clrMapOvr>
    <a:masterClrMapping/>
  </p:clrMapOvr>
</p:sld>
</file>

<file path=ppt/theme/theme1.xml><?xml version="1.0" encoding="utf-8"?>
<a:theme xmlns:a="http://schemas.openxmlformats.org/drawingml/2006/main" name="Teaching Mathematics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7030A0"/>
      </a:accent1>
      <a:accent2>
        <a:srgbClr val="C0504D"/>
      </a:accent2>
      <a:accent3>
        <a:srgbClr val="9BBB59"/>
      </a:accent3>
      <a:accent4>
        <a:srgbClr val="7030A0"/>
      </a:accent4>
      <a:accent5>
        <a:srgbClr val="4BACC6"/>
      </a:accent5>
      <a:accent6>
        <a:srgbClr val="F79646"/>
      </a:accent6>
      <a:hlink>
        <a:srgbClr val="5F006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aching Mathematics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7030A0"/>
      </a:accent1>
      <a:accent2>
        <a:srgbClr val="C0504D"/>
      </a:accent2>
      <a:accent3>
        <a:srgbClr val="9BBB59"/>
      </a:accent3>
      <a:accent4>
        <a:srgbClr val="7030A0"/>
      </a:accent4>
      <a:accent5>
        <a:srgbClr val="4BACC6"/>
      </a:accent5>
      <a:accent6>
        <a:srgbClr val="F79646"/>
      </a:accent6>
      <a:hlink>
        <a:srgbClr val="5F006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13457</TotalTime>
  <Words>1713</Words>
  <Application>Microsoft Office PowerPoint</Application>
  <PresentationFormat>On-screen Show (4:3)</PresentationFormat>
  <Paragraphs>384</Paragraphs>
  <Slides>59</Slides>
  <Notes>43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59</vt:i4>
      </vt:variant>
    </vt:vector>
  </HeadingPairs>
  <TitlesOfParts>
    <vt:vector size="61" baseType="lpstr">
      <vt:lpstr>Teaching Mathematics</vt:lpstr>
      <vt:lpstr>1_Teaching Mathematics</vt:lpstr>
      <vt:lpstr>Academic Advising  and Student Services Center</vt:lpstr>
      <vt:lpstr>Academic Advising Center  Activities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Introductions by Departments</vt:lpstr>
      <vt:lpstr>Congratulations!</vt:lpstr>
      <vt:lpstr>Congratulations!</vt:lpstr>
      <vt:lpstr>Congratulations!</vt:lpstr>
      <vt:lpstr>Faculty Research Grants funded by  SFA Office of Research &amp; Grant Sponsored Programs</vt:lpstr>
      <vt:lpstr>Faculty Research Engagement Grants  funded by STEM Research and Learning Center</vt:lpstr>
      <vt:lpstr>CoSM Current External Funding</vt:lpstr>
      <vt:lpstr>Updates from the College…</vt:lpstr>
      <vt:lpstr>Updates from the College…</vt:lpstr>
      <vt:lpstr>A Message from the SFA Dean of Student Affairs – Dr. Adam Peck</vt:lpstr>
      <vt:lpstr>PowerPoint Presentation</vt:lpstr>
      <vt:lpstr>Biology</vt:lpstr>
      <vt:lpstr>Chemistry &amp; Biochemistry</vt:lpstr>
      <vt:lpstr>Geology</vt:lpstr>
      <vt:lpstr>Mathematics and Statistics</vt:lpstr>
      <vt:lpstr>DeWitt School of Nursing</vt:lpstr>
      <vt:lpstr>Physics and Astronomy</vt:lpstr>
      <vt:lpstr>    Looking Ahead …                       The Year to Come…</vt:lpstr>
      <vt:lpstr>Current Issues and Trends in Higher Education</vt:lpstr>
      <vt:lpstr>College Readiness and Common Core  State Standards</vt:lpstr>
      <vt:lpstr>Our Response …</vt:lpstr>
      <vt:lpstr>PowerPoint Presentation</vt:lpstr>
      <vt:lpstr>Reaching out to teachers … Preservice and Inservice</vt:lpstr>
      <vt:lpstr>College Access and Completion/Student Success</vt:lpstr>
      <vt:lpstr>Our response …Active recruitment</vt:lpstr>
      <vt:lpstr>PowerPoint Presentation</vt:lpstr>
      <vt:lpstr>Assessment  The Accountability Movement</vt:lpstr>
      <vt:lpstr>Our Response …</vt:lpstr>
      <vt:lpstr>Interdisciplinary Programs and Experiences</vt:lpstr>
      <vt:lpstr>Our Response …</vt:lpstr>
      <vt:lpstr>Note:</vt:lpstr>
      <vt:lpstr> Discover the World around you – visit the SFASU Discovery and Research Center </vt:lpstr>
      <vt:lpstr>Alternate Funding Sources</vt:lpstr>
      <vt:lpstr>Our Response …</vt:lpstr>
      <vt:lpstr> Research Grant Activities  - Teacher/Student Focused</vt:lpstr>
      <vt:lpstr>Issues/Trends …  Where Do We Go From Here? </vt:lpstr>
      <vt:lpstr> College Readiness/Common Core State Standards – STEM Center Faculty Advisory Committee </vt:lpstr>
      <vt:lpstr> College Access and Completion/Student Success – College Council </vt:lpstr>
      <vt:lpstr> Assessment –  College Assessment Committee </vt:lpstr>
      <vt:lpstr> Interdisciplinary Programs and Experiences - Chairs </vt:lpstr>
      <vt:lpstr> Non-state Funding Sources …  Dean’s Advisory Board </vt:lpstr>
      <vt:lpstr>A time to reflect 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 Mathematics</dc:title>
  <dc:creator>beverlyll</dc:creator>
  <cp:lastModifiedBy>Windows User</cp:lastModifiedBy>
  <cp:revision>377</cp:revision>
  <dcterms:created xsi:type="dcterms:W3CDTF">2010-02-16T18:23:47Z</dcterms:created>
  <dcterms:modified xsi:type="dcterms:W3CDTF">2013-06-21T18:28:55Z</dcterms:modified>
</cp:coreProperties>
</file>